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9144000" cy="5715000" type="screen16x10"/>
  <p:notesSz cx="9926638" cy="14355763"/>
  <p:defaultTextStyle>
    <a:defPPr>
      <a:defRPr lang="pt-BR"/>
    </a:defPPr>
    <a:lvl1pPr marL="0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6" userDrawn="1">
          <p15:clr>
            <a:srgbClr val="A4A3A4"/>
          </p15:clr>
        </p15:guide>
        <p15:guide id="2" pos="2743" userDrawn="1">
          <p15:clr>
            <a:srgbClr val="A4A3A4"/>
          </p15:clr>
        </p15:guide>
        <p15:guide id="3" orient="horz" pos="180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EF2"/>
    <a:srgbClr val="2793BA"/>
    <a:srgbClr val="2AB7EB"/>
    <a:srgbClr val="C2E4F0"/>
    <a:srgbClr val="7ACDEB"/>
    <a:srgbClr val="C5F2FA"/>
    <a:srgbClr val="DDE4EB"/>
    <a:srgbClr val="80C1D9"/>
    <a:srgbClr val="F18213"/>
    <a:srgbClr val="F7C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18461-1E07-0C24-4823-CDC5D58F3C57}" v="4" dt="2025-01-14T19:34:03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906" y="120"/>
      </p:cViewPr>
      <p:guideLst>
        <p:guide orient="horz" pos="1286"/>
        <p:guide pos="2743"/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20281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FA9CE635-BCAA-467A-B868-5F296500BC7B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4" y="6908711"/>
            <a:ext cx="7941310" cy="5652582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8" y="13635484"/>
            <a:ext cx="4301543" cy="720280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62E2ED64-F4FC-4650-A97C-2BFF090461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93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1" y="935302"/>
            <a:ext cx="6858000" cy="1989667"/>
          </a:xfrm>
        </p:spPr>
        <p:txBody>
          <a:bodyPr anchor="b"/>
          <a:lstStyle>
            <a:lvl1pPr algn="ctr">
              <a:defRPr sz="316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1" y="3001698"/>
            <a:ext cx="6858000" cy="1379803"/>
          </a:xfrm>
        </p:spPr>
        <p:txBody>
          <a:bodyPr/>
          <a:lstStyle>
            <a:lvl1pPr marL="0" indent="0" algn="ctr">
              <a:buNone/>
              <a:defRPr sz="1250"/>
            </a:lvl1pPr>
            <a:lvl2pPr marL="240014" indent="0" algn="ctr">
              <a:buNone/>
              <a:defRPr sz="1072"/>
            </a:lvl2pPr>
            <a:lvl3pPr marL="480027" indent="0" algn="ctr">
              <a:buNone/>
              <a:defRPr sz="937"/>
            </a:lvl3pPr>
            <a:lvl4pPr marL="720042" indent="0" algn="ctr">
              <a:buNone/>
              <a:defRPr sz="848"/>
            </a:lvl4pPr>
            <a:lvl5pPr marL="960056" indent="0" algn="ctr">
              <a:buNone/>
              <a:defRPr sz="848"/>
            </a:lvl5pPr>
            <a:lvl6pPr marL="1200070" indent="0" algn="ctr">
              <a:buNone/>
              <a:defRPr sz="848"/>
            </a:lvl6pPr>
            <a:lvl7pPr marL="1440084" indent="0" algn="ctr">
              <a:buNone/>
              <a:defRPr sz="848"/>
            </a:lvl7pPr>
            <a:lvl8pPr marL="1680098" indent="0" algn="ctr">
              <a:buNone/>
              <a:defRPr sz="848"/>
            </a:lvl8pPr>
            <a:lvl9pPr marL="1920112" indent="0" algn="ctr">
              <a:buNone/>
              <a:defRPr sz="848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97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30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04272"/>
            <a:ext cx="1971675" cy="48431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3" y="304272"/>
            <a:ext cx="5800725" cy="484319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77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98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9" y="1424785"/>
            <a:ext cx="7886700" cy="2377281"/>
          </a:xfrm>
        </p:spPr>
        <p:txBody>
          <a:bodyPr anchor="b"/>
          <a:lstStyle>
            <a:lvl1pPr>
              <a:defRPr sz="316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9" y="3824555"/>
            <a:ext cx="7886700" cy="1250156"/>
          </a:xfrm>
        </p:spPr>
        <p:txBody>
          <a:bodyPr/>
          <a:lstStyle>
            <a:lvl1pPr marL="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1pPr>
            <a:lvl2pPr marL="240014" indent="0">
              <a:buNone/>
              <a:defRPr sz="1072">
                <a:solidFill>
                  <a:schemeClr val="tx1">
                    <a:tint val="75000"/>
                  </a:schemeClr>
                </a:solidFill>
              </a:defRPr>
            </a:lvl2pPr>
            <a:lvl3pPr marL="480027" indent="0">
              <a:buNone/>
              <a:defRPr sz="937">
                <a:solidFill>
                  <a:schemeClr val="tx1">
                    <a:tint val="75000"/>
                  </a:schemeClr>
                </a:solidFill>
              </a:defRPr>
            </a:lvl3pPr>
            <a:lvl4pPr marL="720042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4pPr>
            <a:lvl5pPr marL="960056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5pPr>
            <a:lvl6pPr marL="1200070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6pPr>
            <a:lvl7pPr marL="1440084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7pPr>
            <a:lvl8pPr marL="1680098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8pPr>
            <a:lvl9pPr marL="1920112" indent="0">
              <a:buNone/>
              <a:defRPr sz="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03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4" y="1521355"/>
            <a:ext cx="3886201" cy="36261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3" y="1521355"/>
            <a:ext cx="3886201" cy="362611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9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04274"/>
            <a:ext cx="7886700" cy="110463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1" y="1400969"/>
            <a:ext cx="3868340" cy="686593"/>
          </a:xfrm>
        </p:spPr>
        <p:txBody>
          <a:bodyPr anchor="b"/>
          <a:lstStyle>
            <a:lvl1pPr marL="0" indent="0">
              <a:buNone/>
              <a:defRPr sz="1250" b="1"/>
            </a:lvl1pPr>
            <a:lvl2pPr marL="240014" indent="0">
              <a:buNone/>
              <a:defRPr sz="1072" b="1"/>
            </a:lvl2pPr>
            <a:lvl3pPr marL="480027" indent="0">
              <a:buNone/>
              <a:defRPr sz="937" b="1"/>
            </a:lvl3pPr>
            <a:lvl4pPr marL="720042" indent="0">
              <a:buNone/>
              <a:defRPr sz="848" b="1"/>
            </a:lvl4pPr>
            <a:lvl5pPr marL="960056" indent="0">
              <a:buNone/>
              <a:defRPr sz="848" b="1"/>
            </a:lvl5pPr>
            <a:lvl6pPr marL="1200070" indent="0">
              <a:buNone/>
              <a:defRPr sz="848" b="1"/>
            </a:lvl6pPr>
            <a:lvl7pPr marL="1440084" indent="0">
              <a:buNone/>
              <a:defRPr sz="848" b="1"/>
            </a:lvl7pPr>
            <a:lvl8pPr marL="1680098" indent="0">
              <a:buNone/>
              <a:defRPr sz="848" b="1"/>
            </a:lvl8pPr>
            <a:lvl9pPr marL="1920112" indent="0">
              <a:buNone/>
              <a:defRPr sz="848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1" y="2087563"/>
            <a:ext cx="3868340" cy="307049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1" y="1400969"/>
            <a:ext cx="3887390" cy="686593"/>
          </a:xfrm>
        </p:spPr>
        <p:txBody>
          <a:bodyPr anchor="b"/>
          <a:lstStyle>
            <a:lvl1pPr marL="0" indent="0">
              <a:buNone/>
              <a:defRPr sz="1250" b="1"/>
            </a:lvl1pPr>
            <a:lvl2pPr marL="240014" indent="0">
              <a:buNone/>
              <a:defRPr sz="1072" b="1"/>
            </a:lvl2pPr>
            <a:lvl3pPr marL="480027" indent="0">
              <a:buNone/>
              <a:defRPr sz="937" b="1"/>
            </a:lvl3pPr>
            <a:lvl4pPr marL="720042" indent="0">
              <a:buNone/>
              <a:defRPr sz="848" b="1"/>
            </a:lvl4pPr>
            <a:lvl5pPr marL="960056" indent="0">
              <a:buNone/>
              <a:defRPr sz="848" b="1"/>
            </a:lvl5pPr>
            <a:lvl6pPr marL="1200070" indent="0">
              <a:buNone/>
              <a:defRPr sz="848" b="1"/>
            </a:lvl6pPr>
            <a:lvl7pPr marL="1440084" indent="0">
              <a:buNone/>
              <a:defRPr sz="848" b="1"/>
            </a:lvl7pPr>
            <a:lvl8pPr marL="1680098" indent="0">
              <a:buNone/>
              <a:defRPr sz="848" b="1"/>
            </a:lvl8pPr>
            <a:lvl9pPr marL="1920112" indent="0">
              <a:buNone/>
              <a:defRPr sz="848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1" y="2087563"/>
            <a:ext cx="3887390" cy="307049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8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63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90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4" y="381000"/>
            <a:ext cx="2949177" cy="1333500"/>
          </a:xfrm>
        </p:spPr>
        <p:txBody>
          <a:bodyPr anchor="b"/>
          <a:lstStyle>
            <a:lvl1pPr>
              <a:defRPr sz="169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3" y="822858"/>
            <a:ext cx="4629151" cy="4061354"/>
          </a:xfrm>
        </p:spPr>
        <p:txBody>
          <a:bodyPr/>
          <a:lstStyle>
            <a:lvl1pPr>
              <a:defRPr sz="1697"/>
            </a:lvl1pPr>
            <a:lvl2pPr>
              <a:defRPr sz="1473"/>
            </a:lvl2pPr>
            <a:lvl3pPr>
              <a:defRPr sz="1250"/>
            </a:lvl3pPr>
            <a:lvl4pPr>
              <a:defRPr sz="1072"/>
            </a:lvl4pPr>
            <a:lvl5pPr>
              <a:defRPr sz="1072"/>
            </a:lvl5pPr>
            <a:lvl6pPr>
              <a:defRPr sz="1072"/>
            </a:lvl6pPr>
            <a:lvl7pPr>
              <a:defRPr sz="1072"/>
            </a:lvl7pPr>
            <a:lvl8pPr>
              <a:defRPr sz="1072"/>
            </a:lvl8pPr>
            <a:lvl9pPr>
              <a:defRPr sz="1072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4" y="1714501"/>
            <a:ext cx="2949177" cy="3176323"/>
          </a:xfrm>
        </p:spPr>
        <p:txBody>
          <a:bodyPr/>
          <a:lstStyle>
            <a:lvl1pPr marL="0" indent="0">
              <a:buNone/>
              <a:defRPr sz="848"/>
            </a:lvl1pPr>
            <a:lvl2pPr marL="240014" indent="0">
              <a:buNone/>
              <a:defRPr sz="714"/>
            </a:lvl2pPr>
            <a:lvl3pPr marL="480027" indent="0">
              <a:buNone/>
              <a:defRPr sz="625"/>
            </a:lvl3pPr>
            <a:lvl4pPr marL="720042" indent="0">
              <a:buNone/>
              <a:defRPr sz="536"/>
            </a:lvl4pPr>
            <a:lvl5pPr marL="960056" indent="0">
              <a:buNone/>
              <a:defRPr sz="536"/>
            </a:lvl5pPr>
            <a:lvl6pPr marL="1200070" indent="0">
              <a:buNone/>
              <a:defRPr sz="536"/>
            </a:lvl6pPr>
            <a:lvl7pPr marL="1440084" indent="0">
              <a:buNone/>
              <a:defRPr sz="536"/>
            </a:lvl7pPr>
            <a:lvl8pPr marL="1680098" indent="0">
              <a:buNone/>
              <a:defRPr sz="536"/>
            </a:lvl8pPr>
            <a:lvl9pPr marL="1920112" indent="0">
              <a:buNone/>
              <a:defRPr sz="53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16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4" y="381000"/>
            <a:ext cx="2949177" cy="1333500"/>
          </a:xfrm>
        </p:spPr>
        <p:txBody>
          <a:bodyPr anchor="b"/>
          <a:lstStyle>
            <a:lvl1pPr>
              <a:defRPr sz="169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3" y="822858"/>
            <a:ext cx="4629151" cy="4061354"/>
          </a:xfrm>
        </p:spPr>
        <p:txBody>
          <a:bodyPr/>
          <a:lstStyle>
            <a:lvl1pPr marL="0" indent="0">
              <a:buNone/>
              <a:defRPr sz="1697"/>
            </a:lvl1pPr>
            <a:lvl2pPr marL="240014" indent="0">
              <a:buNone/>
              <a:defRPr sz="1473"/>
            </a:lvl2pPr>
            <a:lvl3pPr marL="480027" indent="0">
              <a:buNone/>
              <a:defRPr sz="1250"/>
            </a:lvl3pPr>
            <a:lvl4pPr marL="720042" indent="0">
              <a:buNone/>
              <a:defRPr sz="1072"/>
            </a:lvl4pPr>
            <a:lvl5pPr marL="960056" indent="0">
              <a:buNone/>
              <a:defRPr sz="1072"/>
            </a:lvl5pPr>
            <a:lvl6pPr marL="1200070" indent="0">
              <a:buNone/>
              <a:defRPr sz="1072"/>
            </a:lvl6pPr>
            <a:lvl7pPr marL="1440084" indent="0">
              <a:buNone/>
              <a:defRPr sz="1072"/>
            </a:lvl7pPr>
            <a:lvl8pPr marL="1680098" indent="0">
              <a:buNone/>
              <a:defRPr sz="1072"/>
            </a:lvl8pPr>
            <a:lvl9pPr marL="1920112" indent="0">
              <a:buNone/>
              <a:defRPr sz="1072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4" y="1714501"/>
            <a:ext cx="2949177" cy="3176323"/>
          </a:xfrm>
        </p:spPr>
        <p:txBody>
          <a:bodyPr/>
          <a:lstStyle>
            <a:lvl1pPr marL="0" indent="0">
              <a:buNone/>
              <a:defRPr sz="848"/>
            </a:lvl1pPr>
            <a:lvl2pPr marL="240014" indent="0">
              <a:buNone/>
              <a:defRPr sz="714"/>
            </a:lvl2pPr>
            <a:lvl3pPr marL="480027" indent="0">
              <a:buNone/>
              <a:defRPr sz="625"/>
            </a:lvl3pPr>
            <a:lvl4pPr marL="720042" indent="0">
              <a:buNone/>
              <a:defRPr sz="536"/>
            </a:lvl4pPr>
            <a:lvl5pPr marL="960056" indent="0">
              <a:buNone/>
              <a:defRPr sz="536"/>
            </a:lvl5pPr>
            <a:lvl6pPr marL="1200070" indent="0">
              <a:buNone/>
              <a:defRPr sz="536"/>
            </a:lvl6pPr>
            <a:lvl7pPr marL="1440084" indent="0">
              <a:buNone/>
              <a:defRPr sz="536"/>
            </a:lvl7pPr>
            <a:lvl8pPr marL="1680098" indent="0">
              <a:buNone/>
              <a:defRPr sz="536"/>
            </a:lvl8pPr>
            <a:lvl9pPr marL="1920112" indent="0">
              <a:buNone/>
              <a:defRPr sz="536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13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04274"/>
            <a:ext cx="7886700" cy="1104636"/>
          </a:xfrm>
          <a:prstGeom prst="rect">
            <a:avLst/>
          </a:prstGeom>
        </p:spPr>
        <p:txBody>
          <a:bodyPr vert="horz" lIns="107533" tIns="53767" rIns="107533" bIns="5376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521355"/>
            <a:ext cx="7886700" cy="3626114"/>
          </a:xfrm>
          <a:prstGeom prst="rect">
            <a:avLst/>
          </a:prstGeom>
        </p:spPr>
        <p:txBody>
          <a:bodyPr vert="horz" lIns="107533" tIns="53767" rIns="107533" bIns="53767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4" y="5296962"/>
            <a:ext cx="2057401" cy="304271"/>
          </a:xfrm>
          <a:prstGeom prst="rect">
            <a:avLst/>
          </a:prstGeom>
        </p:spPr>
        <p:txBody>
          <a:bodyPr vert="horz" lIns="107533" tIns="53767" rIns="107533" bIns="53767" rtlCol="0" anchor="ctr"/>
          <a:lstStyle>
            <a:lvl1pPr algn="l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85D16-DC09-467F-BD49-3BCC0A3F8BDE}" type="datetimeFigureOut">
              <a:rPr lang="pt-BR" smtClean="0"/>
              <a:pPr/>
              <a:t>11/02/2025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5296962"/>
            <a:ext cx="3086100" cy="304271"/>
          </a:xfrm>
          <a:prstGeom prst="rect">
            <a:avLst/>
          </a:prstGeom>
        </p:spPr>
        <p:txBody>
          <a:bodyPr vert="horz" lIns="107533" tIns="53767" rIns="107533" bIns="53767" rtlCol="0" anchor="ctr"/>
          <a:lstStyle>
            <a:lvl1pPr algn="ctr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3" y="5296962"/>
            <a:ext cx="2057401" cy="304271"/>
          </a:xfrm>
          <a:prstGeom prst="rect">
            <a:avLst/>
          </a:prstGeom>
        </p:spPr>
        <p:txBody>
          <a:bodyPr vert="horz" lIns="107533" tIns="53767" rIns="107533" bIns="53767" rtlCol="0" anchor="ctr"/>
          <a:lstStyle>
            <a:lvl1pPr algn="r">
              <a:defRPr sz="6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6E12-0EAF-41E0-9A75-9F5D9F53CF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52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75334" rtl="0" eaLnBrk="1" latinLnBrk="0" hangingPunct="1">
        <a:lnSpc>
          <a:spcPct val="90000"/>
        </a:lnSpc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834" indent="-268834" algn="l" defTabSz="1075334" rtl="0" eaLnBrk="1" latinLnBrk="0" hangingPunct="1">
        <a:lnSpc>
          <a:spcPct val="90000"/>
        </a:lnSpc>
        <a:spcBef>
          <a:spcPts val="1176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06501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44168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835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19502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57170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94837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171" indent="-268834" algn="l" defTabSz="1075334" rtl="0" eaLnBrk="1" latinLnBrk="0" hangingPunct="1">
        <a:lnSpc>
          <a:spcPct val="90000"/>
        </a:lnSpc>
        <a:spcBef>
          <a:spcPts val="58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7667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5334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13002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0669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8336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003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63670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01338" algn="l" defTabSz="107533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291A76FC-26B0-21F7-4136-F44A2F65DDFE}"/>
              </a:ext>
            </a:extLst>
          </p:cNvPr>
          <p:cNvSpPr txBox="1"/>
          <p:nvPr/>
        </p:nvSpPr>
        <p:spPr>
          <a:xfrm>
            <a:off x="991801" y="79280"/>
            <a:ext cx="8073887" cy="279307"/>
          </a:xfrm>
          <a:prstGeom prst="rect">
            <a:avLst/>
          </a:prstGeom>
          <a:noFill/>
        </p:spPr>
        <p:txBody>
          <a:bodyPr wrap="square" lIns="48006" tIns="24003" rIns="48006" bIns="24003" rtlCol="0" anchor="t">
            <a:spAutoFit/>
          </a:bodyPr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  <a:cs typeface="Roboto"/>
              </a:rPr>
              <a:t>MAPA ESTRATÉGICO FGTAS 2025 - 2030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8391385-C76E-C3C4-26DF-CB3D488EE04D}"/>
              </a:ext>
            </a:extLst>
          </p:cNvPr>
          <p:cNvSpPr/>
          <p:nvPr/>
        </p:nvSpPr>
        <p:spPr>
          <a:xfrm>
            <a:off x="2383906" y="426865"/>
            <a:ext cx="4308740" cy="273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chemeClr val="accent5">
                    <a:lumMod val="76000"/>
                  </a:schemeClr>
                </a:solidFill>
                <a:latin typeface="Roboto" panose="02000000000000000000"/>
              </a:rPr>
              <a:t>RESULTADOS PARA A SOCIEDADE</a:t>
            </a:r>
            <a:endParaRPr lang="pt-BR" sz="1200" b="1">
              <a:solidFill>
                <a:schemeClr val="accent5">
                  <a:lumMod val="76000"/>
                </a:schemeClr>
              </a:solidFill>
              <a:latin typeface="Roboto" panose="02000000000000000000"/>
              <a:ea typeface="Roboto"/>
              <a:cs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2E20421-AC8B-EA02-BAAF-DF71D2B4729A}"/>
              </a:ext>
            </a:extLst>
          </p:cNvPr>
          <p:cNvSpPr/>
          <p:nvPr/>
        </p:nvSpPr>
        <p:spPr>
          <a:xfrm>
            <a:off x="2422612" y="721849"/>
            <a:ext cx="6725267" cy="8576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597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8C5B8B7-C1AE-D1FD-3B3A-3F520FA4A859}"/>
              </a:ext>
            </a:extLst>
          </p:cNvPr>
          <p:cNvSpPr txBox="1"/>
          <p:nvPr/>
        </p:nvSpPr>
        <p:spPr>
          <a:xfrm>
            <a:off x="2661797" y="943113"/>
            <a:ext cx="202222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Promover a inclusão social e produtiva, observando as peculiaridades regionais e a diversidade da sociedade gaúcha.</a:t>
            </a:r>
            <a:r>
              <a:rPr lang="pt-BR" sz="700" dirty="0">
                <a:latin typeface="Roboto"/>
                <a:ea typeface="Roboto"/>
                <a:cs typeface="Roboto"/>
              </a:rPr>
              <a:t> </a:t>
            </a:r>
            <a:endParaRPr lang="pt-BR" sz="700">
              <a:latin typeface="Roboto"/>
              <a:ea typeface="Roboto"/>
              <a:cs typeface="Roboto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AEC1F91-9DA1-8CDE-24FA-B7A8264F815F}"/>
              </a:ext>
            </a:extLst>
          </p:cNvPr>
          <p:cNvSpPr txBox="1"/>
          <p:nvPr/>
        </p:nvSpPr>
        <p:spPr>
          <a:xfrm>
            <a:off x="4710571" y="815472"/>
            <a:ext cx="1707443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Ampliar o acesso ao trabalho decente, ao emprego e à renda.</a:t>
            </a:r>
            <a:r>
              <a:rPr lang="pt-BR" sz="700" dirty="0">
                <a:latin typeface="Roboto"/>
                <a:ea typeface="Roboto"/>
                <a:cs typeface="Roboto"/>
              </a:rPr>
              <a:t> 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4513499-B79F-D71E-17EF-9DC374103B9A}"/>
              </a:ext>
            </a:extLst>
          </p:cNvPr>
          <p:cNvSpPr txBox="1"/>
          <p:nvPr/>
        </p:nvSpPr>
        <p:spPr>
          <a:xfrm>
            <a:off x="4710571" y="1114920"/>
            <a:ext cx="1815547" cy="4262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00" dirty="0" err="1">
                <a:latin typeface="Roboto"/>
                <a:ea typeface="Roboto"/>
                <a:cs typeface="Roboto"/>
              </a:rPr>
              <a:t>Estimular</a:t>
            </a:r>
            <a:r>
              <a:rPr lang="en-US" sz="700" dirty="0">
                <a:latin typeface="Roboto"/>
                <a:ea typeface="Roboto"/>
                <a:cs typeface="Roboto"/>
              </a:rPr>
              <a:t> a </a:t>
            </a:r>
            <a:r>
              <a:rPr lang="en-US" sz="700" dirty="0" err="1">
                <a:latin typeface="Roboto"/>
                <a:ea typeface="Roboto"/>
                <a:cs typeface="Roboto"/>
              </a:rPr>
              <a:t>formalização</a:t>
            </a:r>
            <a:r>
              <a:rPr lang="en-US" sz="700" dirty="0">
                <a:latin typeface="Roboto"/>
                <a:ea typeface="Roboto"/>
                <a:cs typeface="Roboto"/>
              </a:rPr>
              <a:t> de </a:t>
            </a:r>
            <a:r>
              <a:rPr lang="en-US" sz="700" dirty="0" err="1">
                <a:latin typeface="Roboto"/>
                <a:ea typeface="Roboto"/>
                <a:cs typeface="Roboto"/>
              </a:rPr>
              <a:t>artesãos</a:t>
            </a:r>
            <a:r>
              <a:rPr lang="en-US" sz="700" dirty="0">
                <a:latin typeface="Roboto"/>
                <a:ea typeface="Roboto"/>
                <a:cs typeface="Roboto"/>
              </a:rPr>
              <a:t> e </a:t>
            </a:r>
            <a:r>
              <a:rPr lang="en-US" sz="700" dirty="0" err="1">
                <a:latin typeface="Roboto"/>
                <a:ea typeface="Roboto"/>
                <a:cs typeface="Roboto"/>
              </a:rPr>
              <a:t>demais</a:t>
            </a:r>
            <a:r>
              <a:rPr lang="en-US" sz="700" dirty="0">
                <a:latin typeface="Roboto"/>
                <a:ea typeface="Roboto"/>
                <a:cs typeface="Roboto"/>
              </a:rPr>
              <a:t> </a:t>
            </a:r>
            <a:r>
              <a:rPr lang="en-US" sz="700" dirty="0" err="1">
                <a:latin typeface="Roboto"/>
                <a:ea typeface="Roboto"/>
                <a:cs typeface="Roboto"/>
              </a:rPr>
              <a:t>empreendedores</a:t>
            </a:r>
            <a:r>
              <a:rPr lang="en-US" sz="700" dirty="0">
                <a:latin typeface="Roboto"/>
                <a:ea typeface="Roboto"/>
                <a:cs typeface="Roboto"/>
              </a:rPr>
              <a:t>, e </a:t>
            </a:r>
            <a:r>
              <a:rPr lang="en-US" sz="700" dirty="0" err="1">
                <a:latin typeface="Roboto"/>
                <a:ea typeface="Roboto"/>
                <a:cs typeface="Roboto"/>
              </a:rPr>
              <a:t>fortalecer</a:t>
            </a:r>
            <a:r>
              <a:rPr lang="en-US" sz="700" dirty="0">
                <a:latin typeface="Roboto"/>
                <a:ea typeface="Roboto"/>
                <a:cs typeface="Roboto"/>
              </a:rPr>
              <a:t> o </a:t>
            </a:r>
            <a:r>
              <a:rPr lang="en-US" sz="700" dirty="0" err="1">
                <a:latin typeface="Roboto"/>
                <a:ea typeface="Roboto"/>
                <a:cs typeface="Roboto"/>
              </a:rPr>
              <a:t>artesanato</a:t>
            </a:r>
            <a:r>
              <a:rPr lang="en-US" sz="700" dirty="0">
                <a:latin typeface="Roboto"/>
                <a:ea typeface="Roboto"/>
                <a:cs typeface="Roboto"/>
              </a:rPr>
              <a:t> </a:t>
            </a:r>
            <a:r>
              <a:rPr lang="en-US" sz="700" dirty="0" err="1">
                <a:latin typeface="Roboto"/>
                <a:ea typeface="Roboto"/>
                <a:cs typeface="Roboto"/>
              </a:rPr>
              <a:t>gaúcho</a:t>
            </a:r>
            <a:r>
              <a:rPr lang="en-US" sz="700" dirty="0">
                <a:latin typeface="Roboto"/>
                <a:ea typeface="Roboto"/>
                <a:cs typeface="Roboto"/>
              </a:rPr>
              <a:t>.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8B41CE-5C60-41FA-FC16-400241DE3171}"/>
              </a:ext>
            </a:extLst>
          </p:cNvPr>
          <p:cNvSpPr txBox="1"/>
          <p:nvPr/>
        </p:nvSpPr>
        <p:spPr>
          <a:xfrm>
            <a:off x="6877957" y="943113"/>
            <a:ext cx="209276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 Promover o acesso à orientação e qualificação social e profissional, e aprimorar as dinâmicas de intermediação de mão de obra no RS.</a:t>
            </a:r>
            <a:r>
              <a:rPr lang="pt-BR" sz="700" dirty="0">
                <a:latin typeface="Roboto"/>
                <a:ea typeface="Roboto"/>
                <a:cs typeface="Roboto"/>
              </a:rPr>
              <a:t> 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B79B5D51-18B7-F6B3-EAD3-EDC2D14CFA70}"/>
              </a:ext>
            </a:extLst>
          </p:cNvPr>
          <p:cNvSpPr/>
          <p:nvPr/>
        </p:nvSpPr>
        <p:spPr>
          <a:xfrm>
            <a:off x="2383906" y="1600583"/>
            <a:ext cx="4308739" cy="273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chemeClr val="accent6">
                    <a:lumMod val="76000"/>
                  </a:schemeClr>
                </a:solidFill>
                <a:latin typeface="Roboto" panose="02000000000000000000"/>
              </a:rPr>
              <a:t>RESULTADOS INSTITUCIONAIS</a:t>
            </a:r>
            <a:endParaRPr lang="pt-BR" sz="1200" b="1">
              <a:solidFill>
                <a:schemeClr val="accent6">
                  <a:lumMod val="76000"/>
                </a:schemeClr>
              </a:solidFill>
              <a:latin typeface="Roboto" panose="02000000000000000000"/>
              <a:ea typeface="Roboto"/>
              <a:cs typeface="Roboto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797ABD81-A5A1-8CDA-0278-6F876DC93037}"/>
              </a:ext>
            </a:extLst>
          </p:cNvPr>
          <p:cNvSpPr/>
          <p:nvPr/>
        </p:nvSpPr>
        <p:spPr>
          <a:xfrm>
            <a:off x="2422511" y="1863218"/>
            <a:ext cx="6725268" cy="1127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597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A942E2D-4747-7200-CB38-5A86A315336E}"/>
              </a:ext>
            </a:extLst>
          </p:cNvPr>
          <p:cNvSpPr/>
          <p:nvPr/>
        </p:nvSpPr>
        <p:spPr>
          <a:xfrm>
            <a:off x="2433188" y="3252598"/>
            <a:ext cx="6714484" cy="11164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597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56D9EB2-0AC3-9CC6-5F3B-E59A175FE09E}"/>
              </a:ext>
            </a:extLst>
          </p:cNvPr>
          <p:cNvSpPr/>
          <p:nvPr/>
        </p:nvSpPr>
        <p:spPr>
          <a:xfrm>
            <a:off x="2465433" y="4620411"/>
            <a:ext cx="6682136" cy="10193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597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965223EE-B77A-CEAE-1718-783653936E6B}"/>
              </a:ext>
            </a:extLst>
          </p:cNvPr>
          <p:cNvSpPr/>
          <p:nvPr/>
        </p:nvSpPr>
        <p:spPr>
          <a:xfrm>
            <a:off x="2383906" y="3022311"/>
            <a:ext cx="4308739" cy="273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chemeClr val="accent4">
                    <a:lumMod val="76000"/>
                  </a:schemeClr>
                </a:solidFill>
                <a:latin typeface="Roboto" panose="02000000000000000000"/>
              </a:rPr>
              <a:t>PROCESSOS INTERNOS</a:t>
            </a:r>
            <a:endParaRPr lang="pt-BR" sz="1200" b="1" dirty="0">
              <a:solidFill>
                <a:schemeClr val="accent4">
                  <a:lumMod val="76000"/>
                </a:schemeClr>
              </a:solidFill>
              <a:latin typeface="Roboto" panose="02000000000000000000"/>
              <a:ea typeface="Roboto"/>
              <a:cs typeface="Roboto"/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C242251A-08DC-16CB-B34A-6C52D65FA9CC}"/>
              </a:ext>
            </a:extLst>
          </p:cNvPr>
          <p:cNvSpPr/>
          <p:nvPr/>
        </p:nvSpPr>
        <p:spPr>
          <a:xfrm>
            <a:off x="2383906" y="4368558"/>
            <a:ext cx="4308739" cy="2737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>
                <a:solidFill>
                  <a:schemeClr val="accent2">
                    <a:lumMod val="76000"/>
                  </a:schemeClr>
                </a:solidFill>
                <a:latin typeface="Roboto" panose="02000000000000000000"/>
                <a:ea typeface="Roboto"/>
                <a:cs typeface="Roboto"/>
              </a:rPr>
              <a:t>APRENDIZAGEM E CRESCIMENTO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C8A8C0B5-277D-9300-C5D3-717826CC2B82}"/>
              </a:ext>
            </a:extLst>
          </p:cNvPr>
          <p:cNvSpPr/>
          <p:nvPr/>
        </p:nvSpPr>
        <p:spPr>
          <a:xfrm>
            <a:off x="15138" y="721849"/>
            <a:ext cx="2393080" cy="36563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6" tIns="24003" rIns="48006" bIns="24003" rtlCol="0" anchor="ctr"/>
          <a:lstStyle>
            <a:defPPr>
              <a:defRPr lang="pt-BR"/>
            </a:defPPr>
            <a:lvl1pPr marL="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87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0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2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685740" rtl="0" eaLnBrk="1" latinLnBrk="0" hangingPunct="1">
              <a:defRPr sz="1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597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F7385EF-E470-40C9-92DE-B6A1CE703CC6}"/>
              </a:ext>
            </a:extLst>
          </p:cNvPr>
          <p:cNvSpPr txBox="1"/>
          <p:nvPr/>
        </p:nvSpPr>
        <p:spPr>
          <a:xfrm>
            <a:off x="-66855" y="709522"/>
            <a:ext cx="253832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800" b="1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MISSÃO:</a:t>
            </a:r>
            <a:endParaRPr lang="pt-BR" sz="800" b="1">
              <a:solidFill>
                <a:srgbClr val="434343"/>
              </a:solidFill>
              <a:latin typeface="Montserrat"/>
            </a:endParaRP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</a:rPr>
              <a:t>Promover o acesso ao emprego e às formas alternativas de geração de renda, buscando o desenvolvimento social inclusivo e produtivo, por meio de implementação de políticas de trabalho e ação social e da valorização dos recursos humanos disponíveis na comunidade gaúcha.</a:t>
            </a:r>
            <a:r>
              <a:rPr lang="pt-BR" sz="800" dirty="0">
                <a:latin typeface="Montserrat"/>
                <a:ea typeface="Roboto"/>
                <a:cs typeface="Roboto"/>
              </a:rPr>
              <a:t>​</a:t>
            </a:r>
            <a:endParaRPr lang="pt-BR" sz="800" dirty="0">
              <a:latin typeface="Montserrat"/>
              <a:ea typeface="Calibri"/>
              <a:cs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A7312A3-3656-9D7D-E8FF-BFC24E251937}"/>
              </a:ext>
            </a:extLst>
          </p:cNvPr>
          <p:cNvSpPr txBox="1"/>
          <p:nvPr/>
        </p:nvSpPr>
        <p:spPr>
          <a:xfrm>
            <a:off x="-66855" y="1847004"/>
            <a:ext cx="253832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800" b="1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VISÃO: 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Ser referência na promoção e na execução das políticas públicas de trabalho, emprego e renda e ação social no estado do Rio Grande do Sul, atuando de forma articulada com demais instituições, com qualidade e efetividade nos serviços prestados à população.​</a:t>
            </a:r>
            <a:endParaRPr lang="pt-BR" sz="800">
              <a:solidFill>
                <a:srgbClr val="434343"/>
              </a:solidFill>
              <a:latin typeface="Montserrat"/>
              <a:ea typeface="Roboto"/>
              <a:cs typeface="Roboto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21B27D-15F2-BB26-EEED-CEF1294D4389}"/>
              </a:ext>
            </a:extLst>
          </p:cNvPr>
          <p:cNvSpPr txBox="1"/>
          <p:nvPr/>
        </p:nvSpPr>
        <p:spPr>
          <a:xfrm>
            <a:off x="-194757" y="3250417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800" b="1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VALORES: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Excelência no atendimento</a:t>
            </a:r>
            <a:r>
              <a:rPr lang="en-US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​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Acolhimento</a:t>
            </a:r>
            <a:r>
              <a:rPr lang="en-US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​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Equidade</a:t>
            </a:r>
            <a:r>
              <a:rPr lang="en-US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​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Inclusão</a:t>
            </a:r>
            <a:r>
              <a:rPr lang="en-US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​</a:t>
            </a:r>
          </a:p>
          <a:p>
            <a:pPr algn="ctr"/>
            <a:r>
              <a:rPr lang="pt-BR" sz="800" dirty="0">
                <a:solidFill>
                  <a:srgbClr val="434343"/>
                </a:solidFill>
                <a:latin typeface="Montserrat"/>
                <a:ea typeface="Roboto"/>
                <a:cs typeface="Roboto"/>
              </a:rPr>
              <a:t>Proteção Social​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E96BA14-7C74-C173-53D8-C8541FF03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28" y="4494401"/>
            <a:ext cx="2037200" cy="115355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7582BD1-7A26-FB2C-B8BE-9AC54D656A1E}"/>
              </a:ext>
            </a:extLst>
          </p:cNvPr>
          <p:cNvSpPr/>
          <p:nvPr/>
        </p:nvSpPr>
        <p:spPr>
          <a:xfrm>
            <a:off x="2424409" y="720163"/>
            <a:ext cx="243413" cy="8640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2E19995-695A-0732-908C-A0A9B0120249}"/>
              </a:ext>
            </a:extLst>
          </p:cNvPr>
          <p:cNvSpPr/>
          <p:nvPr/>
        </p:nvSpPr>
        <p:spPr>
          <a:xfrm>
            <a:off x="2424409" y="1852380"/>
            <a:ext cx="232630" cy="11336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E2EFD9"/>
              </a:solidFill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9A14214-5703-DA36-74ED-8BBEEA8495CD}"/>
              </a:ext>
            </a:extLst>
          </p:cNvPr>
          <p:cNvSpPr/>
          <p:nvPr/>
        </p:nvSpPr>
        <p:spPr>
          <a:xfrm>
            <a:off x="2435192" y="3264956"/>
            <a:ext cx="221847" cy="111206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BF9000"/>
              </a:solidFill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DF82F7F2-3850-5A2F-372C-74F973963D1E}"/>
              </a:ext>
            </a:extLst>
          </p:cNvPr>
          <p:cNvSpPr/>
          <p:nvPr/>
        </p:nvSpPr>
        <p:spPr>
          <a:xfrm>
            <a:off x="2435191" y="4623615"/>
            <a:ext cx="254196" cy="10257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E2A3F40-6D75-07B1-1F74-7456EDF70FFD}"/>
              </a:ext>
            </a:extLst>
          </p:cNvPr>
          <p:cNvSpPr txBox="1"/>
          <p:nvPr/>
        </p:nvSpPr>
        <p:spPr>
          <a:xfrm>
            <a:off x="2661797" y="4641689"/>
            <a:ext cx="202222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Implantar sistema de gestão de informações que permita o registro e análise de dados para monitoramento e avaliação.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EFA64EC-BC6C-BCBF-2C38-747D434E97CD}"/>
              </a:ext>
            </a:extLst>
          </p:cNvPr>
          <p:cNvSpPr txBox="1"/>
          <p:nvPr/>
        </p:nvSpPr>
        <p:spPr>
          <a:xfrm>
            <a:off x="6892306" y="3940793"/>
            <a:ext cx="2162408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Mensurar e avaliar todos os atendimentos realizados nas unidades para melhoria do monitoramento das ações, programas e serviços.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13FA72FC-E113-4D5B-D42B-05FADBA6B8F4}"/>
              </a:ext>
            </a:extLst>
          </p:cNvPr>
          <p:cNvSpPr txBox="1"/>
          <p:nvPr/>
        </p:nvSpPr>
        <p:spPr>
          <a:xfrm>
            <a:off x="4710571" y="3962359"/>
            <a:ext cx="202222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Aprimorar a comunicação interna e institucional, aumentando a publicização dos resultados institucionais.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1E11D8A-4C01-DF1A-A917-14B6246D9E62}"/>
              </a:ext>
            </a:extLst>
          </p:cNvPr>
          <p:cNvSpPr txBox="1"/>
          <p:nvPr/>
        </p:nvSpPr>
        <p:spPr>
          <a:xfrm>
            <a:off x="2651014" y="3390859"/>
            <a:ext cx="2022229" cy="8463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Garantir a continuidade dos processos e ações institucionais, adotando metodologias e práticas eficientes de planejamento, governança e gestão, alinhadas ao planejamento estratégico da FGTAS e promovendo uma cultura de planejamento estratégico. 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B9938010-75DE-B2D4-4AB2-630EFF3244EA}"/>
              </a:ext>
            </a:extLst>
          </p:cNvPr>
          <p:cNvSpPr txBox="1"/>
          <p:nvPr/>
        </p:nvSpPr>
        <p:spPr>
          <a:xfrm>
            <a:off x="2651014" y="5062227"/>
            <a:ext cx="205457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Adequar a infraestrutura da rede de atendimento, promovendo acessibilidade universal e garantindo a sustentabilidade social.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3E7AB1DC-1D3E-F023-F200-BD7C53FC82E6}"/>
              </a:ext>
            </a:extLst>
          </p:cNvPr>
          <p:cNvSpPr txBox="1"/>
          <p:nvPr/>
        </p:nvSpPr>
        <p:spPr>
          <a:xfrm>
            <a:off x="4710571" y="4857349"/>
            <a:ext cx="202222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Promover ações de formação continuada, sensibilização e treinamento com vistas ao atendimento humanizado, ações afirmativas e atenção à diversidade do público atendido.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B91B99F6-B764-5494-E7BC-356C6AA1D79C}"/>
              </a:ext>
            </a:extLst>
          </p:cNvPr>
          <p:cNvSpPr txBox="1"/>
          <p:nvPr/>
        </p:nvSpPr>
        <p:spPr>
          <a:xfrm>
            <a:off x="4710571" y="3304595"/>
            <a:ext cx="202222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Fortalecer a busca ativa e expandir o perfil das vagas disponibilizadas na rede. </a:t>
            </a:r>
            <a:endParaRPr lang="pt-BR">
              <a:latin typeface="Roboto"/>
              <a:ea typeface="Roboto"/>
              <a:cs typeface="Roboto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FB51FEDF-C314-E4B5-06E9-5C08733A3E84}"/>
              </a:ext>
            </a:extLst>
          </p:cNvPr>
          <p:cNvSpPr txBox="1"/>
          <p:nvPr/>
        </p:nvSpPr>
        <p:spPr>
          <a:xfrm>
            <a:off x="6877957" y="3336943"/>
            <a:ext cx="202222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Reforçar o controle e o cumprimento dos termos de cooperação. </a:t>
            </a:r>
            <a:endParaRPr lang="pt-BR">
              <a:latin typeface="Roboto"/>
              <a:ea typeface="Roboto"/>
              <a:cs typeface="Roboto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7650F9DB-F9C5-84D4-A430-09685D9EBE6E}"/>
              </a:ext>
            </a:extLst>
          </p:cNvPr>
          <p:cNvSpPr txBox="1"/>
          <p:nvPr/>
        </p:nvSpPr>
        <p:spPr>
          <a:xfrm>
            <a:off x="6877957" y="3638867"/>
            <a:ext cx="202222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Qualificar a gestão de pessoas e buscar a reposição do quadro de pessoal.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10019C43-7647-E89D-9F94-37EF9C3A329B}"/>
              </a:ext>
            </a:extLst>
          </p:cNvPr>
          <p:cNvSpPr txBox="1"/>
          <p:nvPr/>
        </p:nvSpPr>
        <p:spPr>
          <a:xfrm>
            <a:off x="4710571" y="3638866"/>
            <a:ext cx="202222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+mn-lt"/>
                <a:cs typeface="+mn-lt"/>
              </a:rPr>
              <a:t>Mapear, aprimorar e formalizar os processos e fluxos de trabalho. </a:t>
            </a:r>
            <a:endParaRPr lang="pt-BR">
              <a:latin typeface="Roboto"/>
              <a:ea typeface="+mn-lt"/>
              <a:cs typeface="+mn-lt"/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7096F91-CF26-099F-7F24-387435132383}"/>
              </a:ext>
            </a:extLst>
          </p:cNvPr>
          <p:cNvSpPr txBox="1"/>
          <p:nvPr/>
        </p:nvSpPr>
        <p:spPr>
          <a:xfrm>
            <a:off x="6877957" y="4641689"/>
            <a:ext cx="202222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Promover maior aproximação entre a rede e a sede da FGTAS.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D57DF8D-48BA-5328-4DC4-97CB7ED8D63A}"/>
              </a:ext>
            </a:extLst>
          </p:cNvPr>
          <p:cNvSpPr txBox="1"/>
          <p:nvPr/>
        </p:nvSpPr>
        <p:spPr>
          <a:xfrm>
            <a:off x="6877957" y="5083793"/>
            <a:ext cx="202222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700" dirty="0">
                <a:latin typeface="Roboto"/>
                <a:ea typeface="Roboto"/>
                <a:cs typeface="Roboto"/>
              </a:rPr>
              <a:t>Fomentar um ambiente organizacional que promova valorização, motivação, satisfação nos funcionários e reconhecimento do desempenho.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5FC09834-2D1D-16C5-2916-1885989ACE54}"/>
              </a:ext>
            </a:extLst>
          </p:cNvPr>
          <p:cNvSpPr txBox="1"/>
          <p:nvPr/>
        </p:nvSpPr>
        <p:spPr>
          <a:xfrm>
            <a:off x="2661797" y="1935150"/>
            <a:ext cx="202222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Articular ações sociais e qualificar os atendimentos à população em situação de risco e vulnerabilidade social. </a:t>
            </a:r>
            <a:endParaRPr lang="pt-BR" sz="700" dirty="0">
              <a:latin typeface="Roboto"/>
              <a:ea typeface="Roboto"/>
              <a:cs typeface="Roboto"/>
            </a:endParaRP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C62D8BD4-323E-7BB4-B91D-2361B92AFB4E}"/>
              </a:ext>
            </a:extLst>
          </p:cNvPr>
          <p:cNvSpPr txBox="1"/>
          <p:nvPr/>
        </p:nvSpPr>
        <p:spPr>
          <a:xfrm>
            <a:off x="4710571" y="1859669"/>
            <a:ext cx="202222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Fortalecer a interlocução da FGTAS com outros atores institucionais, ampliando as parcerias e convênios com entidades para promover programas e projetos.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8255EE28-0579-4E7A-5FF2-7DA7CBD26FF6}"/>
              </a:ext>
            </a:extLst>
          </p:cNvPr>
          <p:cNvSpPr txBox="1"/>
          <p:nvPr/>
        </p:nvSpPr>
        <p:spPr>
          <a:xfrm>
            <a:off x="4710571" y="2452735"/>
            <a:ext cx="202222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Atender às novas tendências socioeconômicas e demográficas por meio da inovação da carta de serviços da FGTAS.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76FC40D0-5A56-7C65-2A3E-76896413A176}"/>
              </a:ext>
            </a:extLst>
          </p:cNvPr>
          <p:cNvSpPr txBox="1"/>
          <p:nvPr/>
        </p:nvSpPr>
        <p:spPr>
          <a:xfrm>
            <a:off x="6877957" y="1859669"/>
            <a:ext cx="216240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Ampliar a cobertura da rede de atendimento da FGTAS, aprimorar a qualidade do atendimento, o desempenho da rede, e fortalecer a padronização dos serviços. </a:t>
            </a:r>
            <a:endParaRPr lang="pt-BR" dirty="0">
              <a:latin typeface="Roboto"/>
              <a:ea typeface="Roboto"/>
              <a:cs typeface="Roboto"/>
            </a:endParaRP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9ECF16E1-13C2-55F7-EBA8-B7748DA54DD6}"/>
              </a:ext>
            </a:extLst>
          </p:cNvPr>
          <p:cNvSpPr txBox="1"/>
          <p:nvPr/>
        </p:nvSpPr>
        <p:spPr>
          <a:xfrm>
            <a:off x="6877957" y="2452735"/>
            <a:ext cx="216240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Executar com excelência os planos de trabalho dos 4 blocos da rede de atendimento do SINE,  garantindo a elegibilidade da distribuição dos recursos federais. </a:t>
            </a:r>
            <a:endParaRPr lang="pt-BR">
              <a:latin typeface="Roboto"/>
              <a:ea typeface="Roboto"/>
              <a:cs typeface="Roboto"/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0F453000-EF28-0ED4-B061-84B815B02A89}"/>
              </a:ext>
            </a:extLst>
          </p:cNvPr>
          <p:cNvSpPr txBox="1"/>
          <p:nvPr/>
        </p:nvSpPr>
        <p:spPr>
          <a:xfrm>
            <a:off x="2661797" y="2452735"/>
            <a:ext cx="202222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700" dirty="0">
                <a:latin typeface="Roboto"/>
                <a:ea typeface="Roboto"/>
                <a:cs typeface="Roboto"/>
              </a:rPr>
              <a:t>Fortalecer o programa VCH, recuperando e adequando seu espaço, fortalecer o PGA e  fomentar iniciativas voltadas ao empreendedorismo. </a:t>
            </a:r>
            <a:endParaRPr lang="pt-BR">
              <a:latin typeface="Roboto"/>
              <a:ea typeface="Roboto"/>
              <a:cs typeface="Roboto"/>
            </a:endParaRPr>
          </a:p>
        </p:txBody>
      </p:sp>
      <p:sp>
        <p:nvSpPr>
          <p:cNvPr id="10" name="Google Shape;520;p45">
            <a:extLst>
              <a:ext uri="{FF2B5EF4-FFF2-40B4-BE49-F238E27FC236}">
                <a16:creationId xmlns:a16="http://schemas.microsoft.com/office/drawing/2014/main" id="{EC637352-01C5-570B-E543-74D78A387BCD}"/>
              </a:ext>
            </a:extLst>
          </p:cNvPr>
          <p:cNvSpPr/>
          <p:nvPr/>
        </p:nvSpPr>
        <p:spPr>
          <a:xfrm>
            <a:off x="2479062" y="1062253"/>
            <a:ext cx="134710" cy="129281"/>
          </a:xfrm>
          <a:custGeom>
            <a:avLst/>
            <a:gdLst/>
            <a:ahLst/>
            <a:cxnLst/>
            <a:rect l="l" t="t" r="r" b="b"/>
            <a:pathLst>
              <a:path w="930" h="942" extrusionOk="0">
                <a:moveTo>
                  <a:pt x="876" y="251"/>
                </a:moveTo>
                <a:cubicBezTo>
                  <a:pt x="885" y="244"/>
                  <a:pt x="893" y="236"/>
                  <a:pt x="901" y="227"/>
                </a:cubicBezTo>
                <a:cubicBezTo>
                  <a:pt x="905" y="223"/>
                  <a:pt x="909" y="219"/>
                  <a:pt x="913" y="216"/>
                </a:cubicBezTo>
                <a:lnTo>
                  <a:pt x="916" y="213"/>
                </a:lnTo>
                <a:cubicBezTo>
                  <a:pt x="920" y="209"/>
                  <a:pt x="925" y="204"/>
                  <a:pt x="926" y="196"/>
                </a:cubicBezTo>
                <a:cubicBezTo>
                  <a:pt x="930" y="167"/>
                  <a:pt x="917" y="158"/>
                  <a:pt x="899" y="156"/>
                </a:cubicBezTo>
                <a:cubicBezTo>
                  <a:pt x="890" y="155"/>
                  <a:pt x="881" y="155"/>
                  <a:pt x="872" y="155"/>
                </a:cubicBezTo>
                <a:lnTo>
                  <a:pt x="865" y="155"/>
                </a:lnTo>
                <a:lnTo>
                  <a:pt x="785" y="155"/>
                </a:lnTo>
                <a:lnTo>
                  <a:pt x="785" y="75"/>
                </a:lnTo>
                <a:cubicBezTo>
                  <a:pt x="785" y="71"/>
                  <a:pt x="785" y="67"/>
                  <a:pt x="785" y="62"/>
                </a:cubicBezTo>
                <a:cubicBezTo>
                  <a:pt x="785" y="43"/>
                  <a:pt x="786" y="28"/>
                  <a:pt x="771" y="17"/>
                </a:cubicBezTo>
                <a:cubicBezTo>
                  <a:pt x="748" y="0"/>
                  <a:pt x="726" y="23"/>
                  <a:pt x="708" y="43"/>
                </a:cubicBezTo>
                <a:cubicBezTo>
                  <a:pt x="700" y="52"/>
                  <a:pt x="692" y="60"/>
                  <a:pt x="685" y="64"/>
                </a:cubicBezTo>
                <a:lnTo>
                  <a:pt x="682" y="65"/>
                </a:lnTo>
                <a:lnTo>
                  <a:pt x="680" y="64"/>
                </a:lnTo>
                <a:cubicBezTo>
                  <a:pt x="606" y="24"/>
                  <a:pt x="520" y="7"/>
                  <a:pt x="435" y="13"/>
                </a:cubicBezTo>
                <a:cubicBezTo>
                  <a:pt x="351" y="19"/>
                  <a:pt x="268" y="46"/>
                  <a:pt x="198" y="96"/>
                </a:cubicBezTo>
                <a:cubicBezTo>
                  <a:pt x="188" y="104"/>
                  <a:pt x="178" y="111"/>
                  <a:pt x="169" y="119"/>
                </a:cubicBezTo>
                <a:cubicBezTo>
                  <a:pt x="159" y="127"/>
                  <a:pt x="150" y="135"/>
                  <a:pt x="142" y="143"/>
                </a:cubicBezTo>
                <a:cubicBezTo>
                  <a:pt x="137" y="148"/>
                  <a:pt x="127" y="158"/>
                  <a:pt x="118" y="168"/>
                </a:cubicBezTo>
                <a:cubicBezTo>
                  <a:pt x="109" y="179"/>
                  <a:pt x="99" y="191"/>
                  <a:pt x="94" y="199"/>
                </a:cubicBezTo>
                <a:cubicBezTo>
                  <a:pt x="60" y="246"/>
                  <a:pt x="35" y="295"/>
                  <a:pt x="20" y="348"/>
                </a:cubicBezTo>
                <a:cubicBezTo>
                  <a:pt x="5" y="401"/>
                  <a:pt x="0" y="457"/>
                  <a:pt x="5" y="519"/>
                </a:cubicBezTo>
                <a:cubicBezTo>
                  <a:pt x="10" y="584"/>
                  <a:pt x="32" y="648"/>
                  <a:pt x="64" y="704"/>
                </a:cubicBezTo>
                <a:cubicBezTo>
                  <a:pt x="98" y="763"/>
                  <a:pt x="143" y="814"/>
                  <a:pt x="192" y="849"/>
                </a:cubicBezTo>
                <a:cubicBezTo>
                  <a:pt x="227" y="873"/>
                  <a:pt x="261" y="892"/>
                  <a:pt x="297" y="906"/>
                </a:cubicBezTo>
                <a:cubicBezTo>
                  <a:pt x="333" y="921"/>
                  <a:pt x="372" y="930"/>
                  <a:pt x="417" y="935"/>
                </a:cubicBezTo>
                <a:cubicBezTo>
                  <a:pt x="475" y="942"/>
                  <a:pt x="533" y="936"/>
                  <a:pt x="586" y="922"/>
                </a:cubicBezTo>
                <a:cubicBezTo>
                  <a:pt x="645" y="906"/>
                  <a:pt x="698" y="879"/>
                  <a:pt x="739" y="848"/>
                </a:cubicBezTo>
                <a:lnTo>
                  <a:pt x="768" y="825"/>
                </a:lnTo>
                <a:cubicBezTo>
                  <a:pt x="772" y="822"/>
                  <a:pt x="775" y="819"/>
                  <a:pt x="779" y="816"/>
                </a:cubicBezTo>
                <a:cubicBezTo>
                  <a:pt x="784" y="811"/>
                  <a:pt x="789" y="807"/>
                  <a:pt x="795" y="801"/>
                </a:cubicBezTo>
                <a:cubicBezTo>
                  <a:pt x="821" y="773"/>
                  <a:pt x="844" y="744"/>
                  <a:pt x="864" y="712"/>
                </a:cubicBezTo>
                <a:cubicBezTo>
                  <a:pt x="883" y="680"/>
                  <a:pt x="898" y="645"/>
                  <a:pt x="910" y="605"/>
                </a:cubicBezTo>
                <a:cubicBezTo>
                  <a:pt x="918" y="574"/>
                  <a:pt x="924" y="543"/>
                  <a:pt x="927" y="510"/>
                </a:cubicBezTo>
                <a:cubicBezTo>
                  <a:pt x="929" y="479"/>
                  <a:pt x="929" y="448"/>
                  <a:pt x="925" y="417"/>
                </a:cubicBezTo>
                <a:cubicBezTo>
                  <a:pt x="922" y="393"/>
                  <a:pt x="918" y="373"/>
                  <a:pt x="912" y="354"/>
                </a:cubicBezTo>
                <a:cubicBezTo>
                  <a:pt x="907" y="334"/>
                  <a:pt x="900" y="316"/>
                  <a:pt x="892" y="294"/>
                </a:cubicBezTo>
                <a:cubicBezTo>
                  <a:pt x="890" y="289"/>
                  <a:pt x="887" y="284"/>
                  <a:pt x="884" y="279"/>
                </a:cubicBezTo>
                <a:cubicBezTo>
                  <a:pt x="881" y="271"/>
                  <a:pt x="877" y="263"/>
                  <a:pt x="875" y="256"/>
                </a:cubicBezTo>
                <a:lnTo>
                  <a:pt x="874" y="253"/>
                </a:lnTo>
                <a:lnTo>
                  <a:pt x="876" y="251"/>
                </a:lnTo>
                <a:close/>
                <a:moveTo>
                  <a:pt x="641" y="294"/>
                </a:moveTo>
                <a:lnTo>
                  <a:pt x="641" y="207"/>
                </a:lnTo>
                <a:cubicBezTo>
                  <a:pt x="641" y="199"/>
                  <a:pt x="650" y="192"/>
                  <a:pt x="656" y="186"/>
                </a:cubicBezTo>
                <a:lnTo>
                  <a:pt x="659" y="183"/>
                </a:lnTo>
                <a:cubicBezTo>
                  <a:pt x="662" y="180"/>
                  <a:pt x="667" y="175"/>
                  <a:pt x="672" y="169"/>
                </a:cubicBezTo>
                <a:cubicBezTo>
                  <a:pt x="687" y="154"/>
                  <a:pt x="706" y="135"/>
                  <a:pt x="713" y="129"/>
                </a:cubicBezTo>
                <a:lnTo>
                  <a:pt x="721" y="123"/>
                </a:lnTo>
                <a:lnTo>
                  <a:pt x="721" y="133"/>
                </a:lnTo>
                <a:cubicBezTo>
                  <a:pt x="721" y="138"/>
                  <a:pt x="721" y="143"/>
                  <a:pt x="721" y="149"/>
                </a:cubicBezTo>
                <a:cubicBezTo>
                  <a:pt x="720" y="173"/>
                  <a:pt x="719" y="200"/>
                  <a:pt x="731" y="210"/>
                </a:cubicBezTo>
                <a:cubicBezTo>
                  <a:pt x="742" y="220"/>
                  <a:pt x="760" y="219"/>
                  <a:pt x="778" y="219"/>
                </a:cubicBezTo>
                <a:cubicBezTo>
                  <a:pt x="788" y="218"/>
                  <a:pt x="798" y="218"/>
                  <a:pt x="808" y="219"/>
                </a:cubicBezTo>
                <a:lnTo>
                  <a:pt x="817" y="221"/>
                </a:lnTo>
                <a:lnTo>
                  <a:pt x="756" y="282"/>
                </a:lnTo>
                <a:cubicBezTo>
                  <a:pt x="755" y="283"/>
                  <a:pt x="754" y="284"/>
                  <a:pt x="753" y="285"/>
                </a:cubicBezTo>
                <a:cubicBezTo>
                  <a:pt x="748" y="291"/>
                  <a:pt x="740" y="299"/>
                  <a:pt x="733" y="299"/>
                </a:cubicBezTo>
                <a:lnTo>
                  <a:pt x="641" y="299"/>
                </a:lnTo>
                <a:lnTo>
                  <a:pt x="641" y="294"/>
                </a:lnTo>
                <a:close/>
                <a:moveTo>
                  <a:pt x="527" y="459"/>
                </a:moveTo>
                <a:cubicBezTo>
                  <a:pt x="555" y="432"/>
                  <a:pt x="587" y="399"/>
                  <a:pt x="587" y="398"/>
                </a:cubicBezTo>
                <a:lnTo>
                  <a:pt x="592" y="390"/>
                </a:lnTo>
                <a:lnTo>
                  <a:pt x="596" y="398"/>
                </a:lnTo>
                <a:cubicBezTo>
                  <a:pt x="623" y="451"/>
                  <a:pt x="621" y="501"/>
                  <a:pt x="602" y="540"/>
                </a:cubicBezTo>
                <a:cubicBezTo>
                  <a:pt x="591" y="563"/>
                  <a:pt x="574" y="582"/>
                  <a:pt x="554" y="596"/>
                </a:cubicBezTo>
                <a:cubicBezTo>
                  <a:pt x="534" y="611"/>
                  <a:pt x="510" y="621"/>
                  <a:pt x="485" y="624"/>
                </a:cubicBezTo>
                <a:cubicBezTo>
                  <a:pt x="442" y="630"/>
                  <a:pt x="396" y="618"/>
                  <a:pt x="359" y="581"/>
                </a:cubicBezTo>
                <a:cubicBezTo>
                  <a:pt x="339" y="561"/>
                  <a:pt x="326" y="537"/>
                  <a:pt x="319" y="512"/>
                </a:cubicBezTo>
                <a:cubicBezTo>
                  <a:pt x="313" y="486"/>
                  <a:pt x="313" y="460"/>
                  <a:pt x="320" y="435"/>
                </a:cubicBezTo>
                <a:cubicBezTo>
                  <a:pt x="327" y="410"/>
                  <a:pt x="341" y="386"/>
                  <a:pt x="359" y="368"/>
                </a:cubicBezTo>
                <a:cubicBezTo>
                  <a:pt x="378" y="349"/>
                  <a:pt x="401" y="335"/>
                  <a:pt x="429" y="328"/>
                </a:cubicBezTo>
                <a:cubicBezTo>
                  <a:pt x="447" y="324"/>
                  <a:pt x="471" y="323"/>
                  <a:pt x="493" y="326"/>
                </a:cubicBezTo>
                <a:cubicBezTo>
                  <a:pt x="513" y="329"/>
                  <a:pt x="532" y="336"/>
                  <a:pt x="542" y="346"/>
                </a:cubicBezTo>
                <a:lnTo>
                  <a:pt x="545" y="349"/>
                </a:lnTo>
                <a:lnTo>
                  <a:pt x="542" y="352"/>
                </a:lnTo>
                <a:cubicBezTo>
                  <a:pt x="535" y="361"/>
                  <a:pt x="516" y="379"/>
                  <a:pt x="497" y="397"/>
                </a:cubicBezTo>
                <a:cubicBezTo>
                  <a:pt x="472" y="422"/>
                  <a:pt x="444" y="449"/>
                  <a:pt x="441" y="455"/>
                </a:cubicBezTo>
                <a:cubicBezTo>
                  <a:pt x="436" y="463"/>
                  <a:pt x="434" y="471"/>
                  <a:pt x="434" y="479"/>
                </a:cubicBezTo>
                <a:cubicBezTo>
                  <a:pt x="435" y="487"/>
                  <a:pt x="438" y="493"/>
                  <a:pt x="443" y="498"/>
                </a:cubicBezTo>
                <a:cubicBezTo>
                  <a:pt x="450" y="503"/>
                  <a:pt x="457" y="506"/>
                  <a:pt x="464" y="506"/>
                </a:cubicBezTo>
                <a:cubicBezTo>
                  <a:pt x="472" y="506"/>
                  <a:pt x="479" y="503"/>
                  <a:pt x="487" y="498"/>
                </a:cubicBezTo>
                <a:cubicBezTo>
                  <a:pt x="490" y="496"/>
                  <a:pt x="508" y="479"/>
                  <a:pt x="527" y="459"/>
                </a:cubicBezTo>
                <a:close/>
                <a:moveTo>
                  <a:pt x="799" y="330"/>
                </a:moveTo>
                <a:cubicBezTo>
                  <a:pt x="807" y="322"/>
                  <a:pt x="816" y="312"/>
                  <a:pt x="823" y="308"/>
                </a:cubicBezTo>
                <a:lnTo>
                  <a:pt x="828" y="304"/>
                </a:lnTo>
                <a:lnTo>
                  <a:pt x="830" y="310"/>
                </a:lnTo>
                <a:cubicBezTo>
                  <a:pt x="832" y="319"/>
                  <a:pt x="836" y="328"/>
                  <a:pt x="840" y="338"/>
                </a:cubicBezTo>
                <a:cubicBezTo>
                  <a:pt x="844" y="349"/>
                  <a:pt x="849" y="362"/>
                  <a:pt x="852" y="375"/>
                </a:cubicBezTo>
                <a:cubicBezTo>
                  <a:pt x="862" y="413"/>
                  <a:pt x="866" y="453"/>
                  <a:pt x="864" y="493"/>
                </a:cubicBezTo>
                <a:cubicBezTo>
                  <a:pt x="863" y="531"/>
                  <a:pt x="856" y="570"/>
                  <a:pt x="843" y="604"/>
                </a:cubicBezTo>
                <a:cubicBezTo>
                  <a:pt x="838" y="620"/>
                  <a:pt x="831" y="636"/>
                  <a:pt x="823" y="652"/>
                </a:cubicBezTo>
                <a:cubicBezTo>
                  <a:pt x="816" y="666"/>
                  <a:pt x="808" y="680"/>
                  <a:pt x="800" y="693"/>
                </a:cubicBezTo>
                <a:cubicBezTo>
                  <a:pt x="794" y="702"/>
                  <a:pt x="789" y="708"/>
                  <a:pt x="782" y="717"/>
                </a:cubicBezTo>
                <a:lnTo>
                  <a:pt x="775" y="726"/>
                </a:lnTo>
                <a:cubicBezTo>
                  <a:pt x="709" y="809"/>
                  <a:pt x="615" y="858"/>
                  <a:pt x="515" y="871"/>
                </a:cubicBezTo>
                <a:cubicBezTo>
                  <a:pt x="415" y="883"/>
                  <a:pt x="311" y="858"/>
                  <a:pt x="224" y="793"/>
                </a:cubicBezTo>
                <a:lnTo>
                  <a:pt x="216" y="787"/>
                </a:lnTo>
                <a:cubicBezTo>
                  <a:pt x="204" y="777"/>
                  <a:pt x="195" y="769"/>
                  <a:pt x="187" y="761"/>
                </a:cubicBezTo>
                <a:cubicBezTo>
                  <a:pt x="179" y="753"/>
                  <a:pt x="171" y="745"/>
                  <a:pt x="161" y="734"/>
                </a:cubicBezTo>
                <a:cubicBezTo>
                  <a:pt x="153" y="725"/>
                  <a:pt x="131" y="693"/>
                  <a:pt x="124" y="682"/>
                </a:cubicBezTo>
                <a:cubicBezTo>
                  <a:pt x="83" y="612"/>
                  <a:pt x="64" y="536"/>
                  <a:pt x="66" y="460"/>
                </a:cubicBezTo>
                <a:cubicBezTo>
                  <a:pt x="69" y="384"/>
                  <a:pt x="93" y="310"/>
                  <a:pt x="139" y="246"/>
                </a:cubicBezTo>
                <a:cubicBezTo>
                  <a:pt x="179" y="189"/>
                  <a:pt x="233" y="143"/>
                  <a:pt x="296" y="113"/>
                </a:cubicBezTo>
                <a:cubicBezTo>
                  <a:pt x="356" y="84"/>
                  <a:pt x="424" y="70"/>
                  <a:pt x="492" y="76"/>
                </a:cubicBezTo>
                <a:cubicBezTo>
                  <a:pt x="513" y="78"/>
                  <a:pt x="546" y="83"/>
                  <a:pt x="576" y="91"/>
                </a:cubicBezTo>
                <a:cubicBezTo>
                  <a:pt x="599" y="97"/>
                  <a:pt x="619" y="104"/>
                  <a:pt x="631" y="112"/>
                </a:cubicBezTo>
                <a:lnTo>
                  <a:pt x="636" y="115"/>
                </a:lnTo>
                <a:lnTo>
                  <a:pt x="631" y="119"/>
                </a:lnTo>
                <a:cubicBezTo>
                  <a:pt x="627" y="123"/>
                  <a:pt x="610" y="139"/>
                  <a:pt x="597" y="154"/>
                </a:cubicBezTo>
                <a:cubicBezTo>
                  <a:pt x="588" y="163"/>
                  <a:pt x="581" y="172"/>
                  <a:pt x="580" y="175"/>
                </a:cubicBezTo>
                <a:cubicBezTo>
                  <a:pt x="576" y="185"/>
                  <a:pt x="577" y="237"/>
                  <a:pt x="577" y="266"/>
                </a:cubicBezTo>
                <a:lnTo>
                  <a:pt x="577" y="283"/>
                </a:lnTo>
                <a:lnTo>
                  <a:pt x="577" y="289"/>
                </a:lnTo>
                <a:lnTo>
                  <a:pt x="571" y="287"/>
                </a:lnTo>
                <a:cubicBezTo>
                  <a:pt x="563" y="284"/>
                  <a:pt x="557" y="281"/>
                  <a:pt x="551" y="279"/>
                </a:cubicBezTo>
                <a:cubicBezTo>
                  <a:pt x="534" y="272"/>
                  <a:pt x="520" y="266"/>
                  <a:pt x="496" y="262"/>
                </a:cubicBezTo>
                <a:cubicBezTo>
                  <a:pt x="480" y="260"/>
                  <a:pt x="466" y="260"/>
                  <a:pt x="452" y="261"/>
                </a:cubicBezTo>
                <a:cubicBezTo>
                  <a:pt x="438" y="262"/>
                  <a:pt x="424" y="264"/>
                  <a:pt x="409" y="268"/>
                </a:cubicBezTo>
                <a:cubicBezTo>
                  <a:pt x="360" y="281"/>
                  <a:pt x="338" y="301"/>
                  <a:pt x="307" y="330"/>
                </a:cubicBezTo>
                <a:lnTo>
                  <a:pt x="304" y="333"/>
                </a:lnTo>
                <a:cubicBezTo>
                  <a:pt x="301" y="336"/>
                  <a:pt x="299" y="339"/>
                  <a:pt x="297" y="342"/>
                </a:cubicBezTo>
                <a:lnTo>
                  <a:pt x="294" y="346"/>
                </a:lnTo>
                <a:cubicBezTo>
                  <a:pt x="268" y="382"/>
                  <a:pt x="255" y="421"/>
                  <a:pt x="252" y="458"/>
                </a:cubicBezTo>
                <a:cubicBezTo>
                  <a:pt x="249" y="496"/>
                  <a:pt x="256" y="534"/>
                  <a:pt x="272" y="567"/>
                </a:cubicBezTo>
                <a:cubicBezTo>
                  <a:pt x="288" y="600"/>
                  <a:pt x="312" y="628"/>
                  <a:pt x="342" y="650"/>
                </a:cubicBezTo>
                <a:cubicBezTo>
                  <a:pt x="371" y="671"/>
                  <a:pt x="407" y="685"/>
                  <a:pt x="446" y="688"/>
                </a:cubicBezTo>
                <a:cubicBezTo>
                  <a:pt x="475" y="691"/>
                  <a:pt x="501" y="688"/>
                  <a:pt x="525" y="681"/>
                </a:cubicBezTo>
                <a:cubicBezTo>
                  <a:pt x="552" y="673"/>
                  <a:pt x="575" y="660"/>
                  <a:pt x="595" y="645"/>
                </a:cubicBezTo>
                <a:lnTo>
                  <a:pt x="599" y="643"/>
                </a:lnTo>
                <a:cubicBezTo>
                  <a:pt x="602" y="640"/>
                  <a:pt x="605" y="638"/>
                  <a:pt x="608" y="635"/>
                </a:cubicBezTo>
                <a:cubicBezTo>
                  <a:pt x="614" y="628"/>
                  <a:pt x="618" y="624"/>
                  <a:pt x="621" y="621"/>
                </a:cubicBezTo>
                <a:cubicBezTo>
                  <a:pt x="626" y="616"/>
                  <a:pt x="630" y="612"/>
                  <a:pt x="642" y="596"/>
                </a:cubicBezTo>
                <a:cubicBezTo>
                  <a:pt x="657" y="576"/>
                  <a:pt x="668" y="551"/>
                  <a:pt x="674" y="524"/>
                </a:cubicBezTo>
                <a:cubicBezTo>
                  <a:pt x="680" y="497"/>
                  <a:pt x="682" y="468"/>
                  <a:pt x="678" y="442"/>
                </a:cubicBezTo>
                <a:cubicBezTo>
                  <a:pt x="673" y="413"/>
                  <a:pt x="668" y="403"/>
                  <a:pt x="662" y="391"/>
                </a:cubicBezTo>
                <a:cubicBezTo>
                  <a:pt x="659" y="384"/>
                  <a:pt x="656" y="378"/>
                  <a:pt x="653" y="369"/>
                </a:cubicBezTo>
                <a:lnTo>
                  <a:pt x="651" y="363"/>
                </a:lnTo>
                <a:lnTo>
                  <a:pt x="657" y="363"/>
                </a:lnTo>
                <a:lnTo>
                  <a:pt x="674" y="363"/>
                </a:lnTo>
                <a:cubicBezTo>
                  <a:pt x="704" y="363"/>
                  <a:pt x="756" y="364"/>
                  <a:pt x="765" y="360"/>
                </a:cubicBezTo>
                <a:cubicBezTo>
                  <a:pt x="773" y="357"/>
                  <a:pt x="782" y="348"/>
                  <a:pt x="789" y="341"/>
                </a:cubicBezTo>
                <a:lnTo>
                  <a:pt x="793" y="336"/>
                </a:lnTo>
                <a:cubicBezTo>
                  <a:pt x="795" y="334"/>
                  <a:pt x="797" y="332"/>
                  <a:pt x="799" y="3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520;p45">
            <a:extLst>
              <a:ext uri="{FF2B5EF4-FFF2-40B4-BE49-F238E27FC236}">
                <a16:creationId xmlns:a16="http://schemas.microsoft.com/office/drawing/2014/main" id="{A6AB8E1C-4C37-1B3D-6ABC-311BFD5A8315}"/>
              </a:ext>
            </a:extLst>
          </p:cNvPr>
          <p:cNvSpPr/>
          <p:nvPr/>
        </p:nvSpPr>
        <p:spPr>
          <a:xfrm>
            <a:off x="2479061" y="2322252"/>
            <a:ext cx="134710" cy="129281"/>
          </a:xfrm>
          <a:custGeom>
            <a:avLst/>
            <a:gdLst/>
            <a:ahLst/>
            <a:cxnLst/>
            <a:rect l="l" t="t" r="r" b="b"/>
            <a:pathLst>
              <a:path w="930" h="942" extrusionOk="0">
                <a:moveTo>
                  <a:pt x="876" y="251"/>
                </a:moveTo>
                <a:cubicBezTo>
                  <a:pt x="885" y="244"/>
                  <a:pt x="893" y="236"/>
                  <a:pt x="901" y="227"/>
                </a:cubicBezTo>
                <a:cubicBezTo>
                  <a:pt x="905" y="223"/>
                  <a:pt x="909" y="219"/>
                  <a:pt x="913" y="216"/>
                </a:cubicBezTo>
                <a:lnTo>
                  <a:pt x="916" y="213"/>
                </a:lnTo>
                <a:cubicBezTo>
                  <a:pt x="920" y="209"/>
                  <a:pt x="925" y="204"/>
                  <a:pt x="926" y="196"/>
                </a:cubicBezTo>
                <a:cubicBezTo>
                  <a:pt x="930" y="167"/>
                  <a:pt x="917" y="158"/>
                  <a:pt x="899" y="156"/>
                </a:cubicBezTo>
                <a:cubicBezTo>
                  <a:pt x="890" y="155"/>
                  <a:pt x="881" y="155"/>
                  <a:pt x="872" y="155"/>
                </a:cubicBezTo>
                <a:lnTo>
                  <a:pt x="865" y="155"/>
                </a:lnTo>
                <a:lnTo>
                  <a:pt x="785" y="155"/>
                </a:lnTo>
                <a:lnTo>
                  <a:pt x="785" y="75"/>
                </a:lnTo>
                <a:cubicBezTo>
                  <a:pt x="785" y="71"/>
                  <a:pt x="785" y="67"/>
                  <a:pt x="785" y="62"/>
                </a:cubicBezTo>
                <a:cubicBezTo>
                  <a:pt x="785" y="43"/>
                  <a:pt x="786" y="28"/>
                  <a:pt x="771" y="17"/>
                </a:cubicBezTo>
                <a:cubicBezTo>
                  <a:pt x="748" y="0"/>
                  <a:pt x="726" y="23"/>
                  <a:pt x="708" y="43"/>
                </a:cubicBezTo>
                <a:cubicBezTo>
                  <a:pt x="700" y="52"/>
                  <a:pt x="692" y="60"/>
                  <a:pt x="685" y="64"/>
                </a:cubicBezTo>
                <a:lnTo>
                  <a:pt x="682" y="65"/>
                </a:lnTo>
                <a:lnTo>
                  <a:pt x="680" y="64"/>
                </a:lnTo>
                <a:cubicBezTo>
                  <a:pt x="606" y="24"/>
                  <a:pt x="520" y="7"/>
                  <a:pt x="435" y="13"/>
                </a:cubicBezTo>
                <a:cubicBezTo>
                  <a:pt x="351" y="19"/>
                  <a:pt x="268" y="46"/>
                  <a:pt x="198" y="96"/>
                </a:cubicBezTo>
                <a:cubicBezTo>
                  <a:pt x="188" y="104"/>
                  <a:pt x="178" y="111"/>
                  <a:pt x="169" y="119"/>
                </a:cubicBezTo>
                <a:cubicBezTo>
                  <a:pt x="159" y="127"/>
                  <a:pt x="150" y="135"/>
                  <a:pt x="142" y="143"/>
                </a:cubicBezTo>
                <a:cubicBezTo>
                  <a:pt x="137" y="148"/>
                  <a:pt x="127" y="158"/>
                  <a:pt x="118" y="168"/>
                </a:cubicBezTo>
                <a:cubicBezTo>
                  <a:pt x="109" y="179"/>
                  <a:pt x="99" y="191"/>
                  <a:pt x="94" y="199"/>
                </a:cubicBezTo>
                <a:cubicBezTo>
                  <a:pt x="60" y="246"/>
                  <a:pt x="35" y="295"/>
                  <a:pt x="20" y="348"/>
                </a:cubicBezTo>
                <a:cubicBezTo>
                  <a:pt x="5" y="401"/>
                  <a:pt x="0" y="457"/>
                  <a:pt x="5" y="519"/>
                </a:cubicBezTo>
                <a:cubicBezTo>
                  <a:pt x="10" y="584"/>
                  <a:pt x="32" y="648"/>
                  <a:pt x="64" y="704"/>
                </a:cubicBezTo>
                <a:cubicBezTo>
                  <a:pt x="98" y="763"/>
                  <a:pt x="143" y="814"/>
                  <a:pt x="192" y="849"/>
                </a:cubicBezTo>
                <a:cubicBezTo>
                  <a:pt x="227" y="873"/>
                  <a:pt x="261" y="892"/>
                  <a:pt x="297" y="906"/>
                </a:cubicBezTo>
                <a:cubicBezTo>
                  <a:pt x="333" y="921"/>
                  <a:pt x="372" y="930"/>
                  <a:pt x="417" y="935"/>
                </a:cubicBezTo>
                <a:cubicBezTo>
                  <a:pt x="475" y="942"/>
                  <a:pt x="533" y="936"/>
                  <a:pt x="586" y="922"/>
                </a:cubicBezTo>
                <a:cubicBezTo>
                  <a:pt x="645" y="906"/>
                  <a:pt x="698" y="879"/>
                  <a:pt x="739" y="848"/>
                </a:cubicBezTo>
                <a:lnTo>
                  <a:pt x="768" y="825"/>
                </a:lnTo>
                <a:cubicBezTo>
                  <a:pt x="772" y="822"/>
                  <a:pt x="775" y="819"/>
                  <a:pt x="779" y="816"/>
                </a:cubicBezTo>
                <a:cubicBezTo>
                  <a:pt x="784" y="811"/>
                  <a:pt x="789" y="807"/>
                  <a:pt x="795" y="801"/>
                </a:cubicBezTo>
                <a:cubicBezTo>
                  <a:pt x="821" y="773"/>
                  <a:pt x="844" y="744"/>
                  <a:pt x="864" y="712"/>
                </a:cubicBezTo>
                <a:cubicBezTo>
                  <a:pt x="883" y="680"/>
                  <a:pt x="898" y="645"/>
                  <a:pt x="910" y="605"/>
                </a:cubicBezTo>
                <a:cubicBezTo>
                  <a:pt x="918" y="574"/>
                  <a:pt x="924" y="543"/>
                  <a:pt x="927" y="510"/>
                </a:cubicBezTo>
                <a:cubicBezTo>
                  <a:pt x="929" y="479"/>
                  <a:pt x="929" y="448"/>
                  <a:pt x="925" y="417"/>
                </a:cubicBezTo>
                <a:cubicBezTo>
                  <a:pt x="922" y="393"/>
                  <a:pt x="918" y="373"/>
                  <a:pt x="912" y="354"/>
                </a:cubicBezTo>
                <a:cubicBezTo>
                  <a:pt x="907" y="334"/>
                  <a:pt x="900" y="316"/>
                  <a:pt x="892" y="294"/>
                </a:cubicBezTo>
                <a:cubicBezTo>
                  <a:pt x="890" y="289"/>
                  <a:pt x="887" y="284"/>
                  <a:pt x="884" y="279"/>
                </a:cubicBezTo>
                <a:cubicBezTo>
                  <a:pt x="881" y="271"/>
                  <a:pt x="877" y="263"/>
                  <a:pt x="875" y="256"/>
                </a:cubicBezTo>
                <a:lnTo>
                  <a:pt x="874" y="253"/>
                </a:lnTo>
                <a:lnTo>
                  <a:pt x="876" y="251"/>
                </a:lnTo>
                <a:close/>
                <a:moveTo>
                  <a:pt x="641" y="294"/>
                </a:moveTo>
                <a:lnTo>
                  <a:pt x="641" y="207"/>
                </a:lnTo>
                <a:cubicBezTo>
                  <a:pt x="641" y="199"/>
                  <a:pt x="650" y="192"/>
                  <a:pt x="656" y="186"/>
                </a:cubicBezTo>
                <a:lnTo>
                  <a:pt x="659" y="183"/>
                </a:lnTo>
                <a:cubicBezTo>
                  <a:pt x="662" y="180"/>
                  <a:pt x="667" y="175"/>
                  <a:pt x="672" y="169"/>
                </a:cubicBezTo>
                <a:cubicBezTo>
                  <a:pt x="687" y="154"/>
                  <a:pt x="706" y="135"/>
                  <a:pt x="713" y="129"/>
                </a:cubicBezTo>
                <a:lnTo>
                  <a:pt x="721" y="123"/>
                </a:lnTo>
                <a:lnTo>
                  <a:pt x="721" y="133"/>
                </a:lnTo>
                <a:cubicBezTo>
                  <a:pt x="721" y="138"/>
                  <a:pt x="721" y="143"/>
                  <a:pt x="721" y="149"/>
                </a:cubicBezTo>
                <a:cubicBezTo>
                  <a:pt x="720" y="173"/>
                  <a:pt x="719" y="200"/>
                  <a:pt x="731" y="210"/>
                </a:cubicBezTo>
                <a:cubicBezTo>
                  <a:pt x="742" y="220"/>
                  <a:pt x="760" y="219"/>
                  <a:pt x="778" y="219"/>
                </a:cubicBezTo>
                <a:cubicBezTo>
                  <a:pt x="788" y="218"/>
                  <a:pt x="798" y="218"/>
                  <a:pt x="808" y="219"/>
                </a:cubicBezTo>
                <a:lnTo>
                  <a:pt x="817" y="221"/>
                </a:lnTo>
                <a:lnTo>
                  <a:pt x="756" y="282"/>
                </a:lnTo>
                <a:cubicBezTo>
                  <a:pt x="755" y="283"/>
                  <a:pt x="754" y="284"/>
                  <a:pt x="753" y="285"/>
                </a:cubicBezTo>
                <a:cubicBezTo>
                  <a:pt x="748" y="291"/>
                  <a:pt x="740" y="299"/>
                  <a:pt x="733" y="299"/>
                </a:cubicBezTo>
                <a:lnTo>
                  <a:pt x="641" y="299"/>
                </a:lnTo>
                <a:lnTo>
                  <a:pt x="641" y="294"/>
                </a:lnTo>
                <a:close/>
                <a:moveTo>
                  <a:pt x="527" y="459"/>
                </a:moveTo>
                <a:cubicBezTo>
                  <a:pt x="555" y="432"/>
                  <a:pt x="587" y="399"/>
                  <a:pt x="587" y="398"/>
                </a:cubicBezTo>
                <a:lnTo>
                  <a:pt x="592" y="390"/>
                </a:lnTo>
                <a:lnTo>
                  <a:pt x="596" y="398"/>
                </a:lnTo>
                <a:cubicBezTo>
                  <a:pt x="623" y="451"/>
                  <a:pt x="621" y="501"/>
                  <a:pt x="602" y="540"/>
                </a:cubicBezTo>
                <a:cubicBezTo>
                  <a:pt x="591" y="563"/>
                  <a:pt x="574" y="582"/>
                  <a:pt x="554" y="596"/>
                </a:cubicBezTo>
                <a:cubicBezTo>
                  <a:pt x="534" y="611"/>
                  <a:pt x="510" y="621"/>
                  <a:pt x="485" y="624"/>
                </a:cubicBezTo>
                <a:cubicBezTo>
                  <a:pt x="442" y="630"/>
                  <a:pt x="396" y="618"/>
                  <a:pt x="359" y="581"/>
                </a:cubicBezTo>
                <a:cubicBezTo>
                  <a:pt x="339" y="561"/>
                  <a:pt x="326" y="537"/>
                  <a:pt x="319" y="512"/>
                </a:cubicBezTo>
                <a:cubicBezTo>
                  <a:pt x="313" y="486"/>
                  <a:pt x="313" y="460"/>
                  <a:pt x="320" y="435"/>
                </a:cubicBezTo>
                <a:cubicBezTo>
                  <a:pt x="327" y="410"/>
                  <a:pt x="341" y="386"/>
                  <a:pt x="359" y="368"/>
                </a:cubicBezTo>
                <a:cubicBezTo>
                  <a:pt x="378" y="349"/>
                  <a:pt x="401" y="335"/>
                  <a:pt x="429" y="328"/>
                </a:cubicBezTo>
                <a:cubicBezTo>
                  <a:pt x="447" y="324"/>
                  <a:pt x="471" y="323"/>
                  <a:pt x="493" y="326"/>
                </a:cubicBezTo>
                <a:cubicBezTo>
                  <a:pt x="513" y="329"/>
                  <a:pt x="532" y="336"/>
                  <a:pt x="542" y="346"/>
                </a:cubicBezTo>
                <a:lnTo>
                  <a:pt x="545" y="349"/>
                </a:lnTo>
                <a:lnTo>
                  <a:pt x="542" y="352"/>
                </a:lnTo>
                <a:cubicBezTo>
                  <a:pt x="535" y="361"/>
                  <a:pt x="516" y="379"/>
                  <a:pt x="497" y="397"/>
                </a:cubicBezTo>
                <a:cubicBezTo>
                  <a:pt x="472" y="422"/>
                  <a:pt x="444" y="449"/>
                  <a:pt x="441" y="455"/>
                </a:cubicBezTo>
                <a:cubicBezTo>
                  <a:pt x="436" y="463"/>
                  <a:pt x="434" y="471"/>
                  <a:pt x="434" y="479"/>
                </a:cubicBezTo>
                <a:cubicBezTo>
                  <a:pt x="435" y="487"/>
                  <a:pt x="438" y="493"/>
                  <a:pt x="443" y="498"/>
                </a:cubicBezTo>
                <a:cubicBezTo>
                  <a:pt x="450" y="503"/>
                  <a:pt x="457" y="506"/>
                  <a:pt x="464" y="506"/>
                </a:cubicBezTo>
                <a:cubicBezTo>
                  <a:pt x="472" y="506"/>
                  <a:pt x="479" y="503"/>
                  <a:pt x="487" y="498"/>
                </a:cubicBezTo>
                <a:cubicBezTo>
                  <a:pt x="490" y="496"/>
                  <a:pt x="508" y="479"/>
                  <a:pt x="527" y="459"/>
                </a:cubicBezTo>
                <a:close/>
                <a:moveTo>
                  <a:pt x="799" y="330"/>
                </a:moveTo>
                <a:cubicBezTo>
                  <a:pt x="807" y="322"/>
                  <a:pt x="816" y="312"/>
                  <a:pt x="823" y="308"/>
                </a:cubicBezTo>
                <a:lnTo>
                  <a:pt x="828" y="304"/>
                </a:lnTo>
                <a:lnTo>
                  <a:pt x="830" y="310"/>
                </a:lnTo>
                <a:cubicBezTo>
                  <a:pt x="832" y="319"/>
                  <a:pt x="836" y="328"/>
                  <a:pt x="840" y="338"/>
                </a:cubicBezTo>
                <a:cubicBezTo>
                  <a:pt x="844" y="349"/>
                  <a:pt x="849" y="362"/>
                  <a:pt x="852" y="375"/>
                </a:cubicBezTo>
                <a:cubicBezTo>
                  <a:pt x="862" y="413"/>
                  <a:pt x="866" y="453"/>
                  <a:pt x="864" y="493"/>
                </a:cubicBezTo>
                <a:cubicBezTo>
                  <a:pt x="863" y="531"/>
                  <a:pt x="856" y="570"/>
                  <a:pt x="843" y="604"/>
                </a:cubicBezTo>
                <a:cubicBezTo>
                  <a:pt x="838" y="620"/>
                  <a:pt x="831" y="636"/>
                  <a:pt x="823" y="652"/>
                </a:cubicBezTo>
                <a:cubicBezTo>
                  <a:pt x="816" y="666"/>
                  <a:pt x="808" y="680"/>
                  <a:pt x="800" y="693"/>
                </a:cubicBezTo>
                <a:cubicBezTo>
                  <a:pt x="794" y="702"/>
                  <a:pt x="789" y="708"/>
                  <a:pt x="782" y="717"/>
                </a:cubicBezTo>
                <a:lnTo>
                  <a:pt x="775" y="726"/>
                </a:lnTo>
                <a:cubicBezTo>
                  <a:pt x="709" y="809"/>
                  <a:pt x="615" y="858"/>
                  <a:pt x="515" y="871"/>
                </a:cubicBezTo>
                <a:cubicBezTo>
                  <a:pt x="415" y="883"/>
                  <a:pt x="311" y="858"/>
                  <a:pt x="224" y="793"/>
                </a:cubicBezTo>
                <a:lnTo>
                  <a:pt x="216" y="787"/>
                </a:lnTo>
                <a:cubicBezTo>
                  <a:pt x="204" y="777"/>
                  <a:pt x="195" y="769"/>
                  <a:pt x="187" y="761"/>
                </a:cubicBezTo>
                <a:cubicBezTo>
                  <a:pt x="179" y="753"/>
                  <a:pt x="171" y="745"/>
                  <a:pt x="161" y="734"/>
                </a:cubicBezTo>
                <a:cubicBezTo>
                  <a:pt x="153" y="725"/>
                  <a:pt x="131" y="693"/>
                  <a:pt x="124" y="682"/>
                </a:cubicBezTo>
                <a:cubicBezTo>
                  <a:pt x="83" y="612"/>
                  <a:pt x="64" y="536"/>
                  <a:pt x="66" y="460"/>
                </a:cubicBezTo>
                <a:cubicBezTo>
                  <a:pt x="69" y="384"/>
                  <a:pt x="93" y="310"/>
                  <a:pt x="139" y="246"/>
                </a:cubicBezTo>
                <a:cubicBezTo>
                  <a:pt x="179" y="189"/>
                  <a:pt x="233" y="143"/>
                  <a:pt x="296" y="113"/>
                </a:cubicBezTo>
                <a:cubicBezTo>
                  <a:pt x="356" y="84"/>
                  <a:pt x="424" y="70"/>
                  <a:pt x="492" y="76"/>
                </a:cubicBezTo>
                <a:cubicBezTo>
                  <a:pt x="513" y="78"/>
                  <a:pt x="546" y="83"/>
                  <a:pt x="576" y="91"/>
                </a:cubicBezTo>
                <a:cubicBezTo>
                  <a:pt x="599" y="97"/>
                  <a:pt x="619" y="104"/>
                  <a:pt x="631" y="112"/>
                </a:cubicBezTo>
                <a:lnTo>
                  <a:pt x="636" y="115"/>
                </a:lnTo>
                <a:lnTo>
                  <a:pt x="631" y="119"/>
                </a:lnTo>
                <a:cubicBezTo>
                  <a:pt x="627" y="123"/>
                  <a:pt x="610" y="139"/>
                  <a:pt x="597" y="154"/>
                </a:cubicBezTo>
                <a:cubicBezTo>
                  <a:pt x="588" y="163"/>
                  <a:pt x="581" y="172"/>
                  <a:pt x="580" y="175"/>
                </a:cubicBezTo>
                <a:cubicBezTo>
                  <a:pt x="576" y="185"/>
                  <a:pt x="577" y="237"/>
                  <a:pt x="577" y="266"/>
                </a:cubicBezTo>
                <a:lnTo>
                  <a:pt x="577" y="283"/>
                </a:lnTo>
                <a:lnTo>
                  <a:pt x="577" y="289"/>
                </a:lnTo>
                <a:lnTo>
                  <a:pt x="571" y="287"/>
                </a:lnTo>
                <a:cubicBezTo>
                  <a:pt x="563" y="284"/>
                  <a:pt x="557" y="281"/>
                  <a:pt x="551" y="279"/>
                </a:cubicBezTo>
                <a:cubicBezTo>
                  <a:pt x="534" y="272"/>
                  <a:pt x="520" y="266"/>
                  <a:pt x="496" y="262"/>
                </a:cubicBezTo>
                <a:cubicBezTo>
                  <a:pt x="480" y="260"/>
                  <a:pt x="466" y="260"/>
                  <a:pt x="452" y="261"/>
                </a:cubicBezTo>
                <a:cubicBezTo>
                  <a:pt x="438" y="262"/>
                  <a:pt x="424" y="264"/>
                  <a:pt x="409" y="268"/>
                </a:cubicBezTo>
                <a:cubicBezTo>
                  <a:pt x="360" y="281"/>
                  <a:pt x="338" y="301"/>
                  <a:pt x="307" y="330"/>
                </a:cubicBezTo>
                <a:lnTo>
                  <a:pt x="304" y="333"/>
                </a:lnTo>
                <a:cubicBezTo>
                  <a:pt x="301" y="336"/>
                  <a:pt x="299" y="339"/>
                  <a:pt x="297" y="342"/>
                </a:cubicBezTo>
                <a:lnTo>
                  <a:pt x="294" y="346"/>
                </a:lnTo>
                <a:cubicBezTo>
                  <a:pt x="268" y="382"/>
                  <a:pt x="255" y="421"/>
                  <a:pt x="252" y="458"/>
                </a:cubicBezTo>
                <a:cubicBezTo>
                  <a:pt x="249" y="496"/>
                  <a:pt x="256" y="534"/>
                  <a:pt x="272" y="567"/>
                </a:cubicBezTo>
                <a:cubicBezTo>
                  <a:pt x="288" y="600"/>
                  <a:pt x="312" y="628"/>
                  <a:pt x="342" y="650"/>
                </a:cubicBezTo>
                <a:cubicBezTo>
                  <a:pt x="371" y="671"/>
                  <a:pt x="407" y="685"/>
                  <a:pt x="446" y="688"/>
                </a:cubicBezTo>
                <a:cubicBezTo>
                  <a:pt x="475" y="691"/>
                  <a:pt x="501" y="688"/>
                  <a:pt x="525" y="681"/>
                </a:cubicBezTo>
                <a:cubicBezTo>
                  <a:pt x="552" y="673"/>
                  <a:pt x="575" y="660"/>
                  <a:pt x="595" y="645"/>
                </a:cubicBezTo>
                <a:lnTo>
                  <a:pt x="599" y="643"/>
                </a:lnTo>
                <a:cubicBezTo>
                  <a:pt x="602" y="640"/>
                  <a:pt x="605" y="638"/>
                  <a:pt x="608" y="635"/>
                </a:cubicBezTo>
                <a:cubicBezTo>
                  <a:pt x="614" y="628"/>
                  <a:pt x="618" y="624"/>
                  <a:pt x="621" y="621"/>
                </a:cubicBezTo>
                <a:cubicBezTo>
                  <a:pt x="626" y="616"/>
                  <a:pt x="630" y="612"/>
                  <a:pt x="642" y="596"/>
                </a:cubicBezTo>
                <a:cubicBezTo>
                  <a:pt x="657" y="576"/>
                  <a:pt x="668" y="551"/>
                  <a:pt x="674" y="524"/>
                </a:cubicBezTo>
                <a:cubicBezTo>
                  <a:pt x="680" y="497"/>
                  <a:pt x="682" y="468"/>
                  <a:pt x="678" y="442"/>
                </a:cubicBezTo>
                <a:cubicBezTo>
                  <a:pt x="673" y="413"/>
                  <a:pt x="668" y="403"/>
                  <a:pt x="662" y="391"/>
                </a:cubicBezTo>
                <a:cubicBezTo>
                  <a:pt x="659" y="384"/>
                  <a:pt x="656" y="378"/>
                  <a:pt x="653" y="369"/>
                </a:cubicBezTo>
                <a:lnTo>
                  <a:pt x="651" y="363"/>
                </a:lnTo>
                <a:lnTo>
                  <a:pt x="657" y="363"/>
                </a:lnTo>
                <a:lnTo>
                  <a:pt x="674" y="363"/>
                </a:lnTo>
                <a:cubicBezTo>
                  <a:pt x="704" y="363"/>
                  <a:pt x="756" y="364"/>
                  <a:pt x="765" y="360"/>
                </a:cubicBezTo>
                <a:cubicBezTo>
                  <a:pt x="773" y="357"/>
                  <a:pt x="782" y="348"/>
                  <a:pt x="789" y="341"/>
                </a:cubicBezTo>
                <a:lnTo>
                  <a:pt x="793" y="336"/>
                </a:lnTo>
                <a:cubicBezTo>
                  <a:pt x="795" y="334"/>
                  <a:pt x="797" y="332"/>
                  <a:pt x="799" y="3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520;p45">
            <a:extLst>
              <a:ext uri="{FF2B5EF4-FFF2-40B4-BE49-F238E27FC236}">
                <a16:creationId xmlns:a16="http://schemas.microsoft.com/office/drawing/2014/main" id="{1416083E-0604-5509-E3EF-61D703E6EFF2}"/>
              </a:ext>
            </a:extLst>
          </p:cNvPr>
          <p:cNvSpPr/>
          <p:nvPr/>
        </p:nvSpPr>
        <p:spPr>
          <a:xfrm>
            <a:off x="2470061" y="3735252"/>
            <a:ext cx="134710" cy="129281"/>
          </a:xfrm>
          <a:custGeom>
            <a:avLst/>
            <a:gdLst/>
            <a:ahLst/>
            <a:cxnLst/>
            <a:rect l="l" t="t" r="r" b="b"/>
            <a:pathLst>
              <a:path w="930" h="942" extrusionOk="0">
                <a:moveTo>
                  <a:pt x="876" y="251"/>
                </a:moveTo>
                <a:cubicBezTo>
                  <a:pt x="885" y="244"/>
                  <a:pt x="893" y="236"/>
                  <a:pt x="901" y="227"/>
                </a:cubicBezTo>
                <a:cubicBezTo>
                  <a:pt x="905" y="223"/>
                  <a:pt x="909" y="219"/>
                  <a:pt x="913" y="216"/>
                </a:cubicBezTo>
                <a:lnTo>
                  <a:pt x="916" y="213"/>
                </a:lnTo>
                <a:cubicBezTo>
                  <a:pt x="920" y="209"/>
                  <a:pt x="925" y="204"/>
                  <a:pt x="926" y="196"/>
                </a:cubicBezTo>
                <a:cubicBezTo>
                  <a:pt x="930" y="167"/>
                  <a:pt x="917" y="158"/>
                  <a:pt x="899" y="156"/>
                </a:cubicBezTo>
                <a:cubicBezTo>
                  <a:pt x="890" y="155"/>
                  <a:pt x="881" y="155"/>
                  <a:pt x="872" y="155"/>
                </a:cubicBezTo>
                <a:lnTo>
                  <a:pt x="865" y="155"/>
                </a:lnTo>
                <a:lnTo>
                  <a:pt x="785" y="155"/>
                </a:lnTo>
                <a:lnTo>
                  <a:pt x="785" y="75"/>
                </a:lnTo>
                <a:cubicBezTo>
                  <a:pt x="785" y="71"/>
                  <a:pt x="785" y="67"/>
                  <a:pt x="785" y="62"/>
                </a:cubicBezTo>
                <a:cubicBezTo>
                  <a:pt x="785" y="43"/>
                  <a:pt x="786" y="28"/>
                  <a:pt x="771" y="17"/>
                </a:cubicBezTo>
                <a:cubicBezTo>
                  <a:pt x="748" y="0"/>
                  <a:pt x="726" y="23"/>
                  <a:pt x="708" y="43"/>
                </a:cubicBezTo>
                <a:cubicBezTo>
                  <a:pt x="700" y="52"/>
                  <a:pt x="692" y="60"/>
                  <a:pt x="685" y="64"/>
                </a:cubicBezTo>
                <a:lnTo>
                  <a:pt x="682" y="65"/>
                </a:lnTo>
                <a:lnTo>
                  <a:pt x="680" y="64"/>
                </a:lnTo>
                <a:cubicBezTo>
                  <a:pt x="606" y="24"/>
                  <a:pt x="520" y="7"/>
                  <a:pt x="435" y="13"/>
                </a:cubicBezTo>
                <a:cubicBezTo>
                  <a:pt x="351" y="19"/>
                  <a:pt x="268" y="46"/>
                  <a:pt x="198" y="96"/>
                </a:cubicBezTo>
                <a:cubicBezTo>
                  <a:pt x="188" y="104"/>
                  <a:pt x="178" y="111"/>
                  <a:pt x="169" y="119"/>
                </a:cubicBezTo>
                <a:cubicBezTo>
                  <a:pt x="159" y="127"/>
                  <a:pt x="150" y="135"/>
                  <a:pt x="142" y="143"/>
                </a:cubicBezTo>
                <a:cubicBezTo>
                  <a:pt x="137" y="148"/>
                  <a:pt x="127" y="158"/>
                  <a:pt x="118" y="168"/>
                </a:cubicBezTo>
                <a:cubicBezTo>
                  <a:pt x="109" y="179"/>
                  <a:pt x="99" y="191"/>
                  <a:pt x="94" y="199"/>
                </a:cubicBezTo>
                <a:cubicBezTo>
                  <a:pt x="60" y="246"/>
                  <a:pt x="35" y="295"/>
                  <a:pt x="20" y="348"/>
                </a:cubicBezTo>
                <a:cubicBezTo>
                  <a:pt x="5" y="401"/>
                  <a:pt x="0" y="457"/>
                  <a:pt x="5" y="519"/>
                </a:cubicBezTo>
                <a:cubicBezTo>
                  <a:pt x="10" y="584"/>
                  <a:pt x="32" y="648"/>
                  <a:pt x="64" y="704"/>
                </a:cubicBezTo>
                <a:cubicBezTo>
                  <a:pt x="98" y="763"/>
                  <a:pt x="143" y="814"/>
                  <a:pt x="192" y="849"/>
                </a:cubicBezTo>
                <a:cubicBezTo>
                  <a:pt x="227" y="873"/>
                  <a:pt x="261" y="892"/>
                  <a:pt x="297" y="906"/>
                </a:cubicBezTo>
                <a:cubicBezTo>
                  <a:pt x="333" y="921"/>
                  <a:pt x="372" y="930"/>
                  <a:pt x="417" y="935"/>
                </a:cubicBezTo>
                <a:cubicBezTo>
                  <a:pt x="475" y="942"/>
                  <a:pt x="533" y="936"/>
                  <a:pt x="586" y="922"/>
                </a:cubicBezTo>
                <a:cubicBezTo>
                  <a:pt x="645" y="906"/>
                  <a:pt x="698" y="879"/>
                  <a:pt x="739" y="848"/>
                </a:cubicBezTo>
                <a:lnTo>
                  <a:pt x="768" y="825"/>
                </a:lnTo>
                <a:cubicBezTo>
                  <a:pt x="772" y="822"/>
                  <a:pt x="775" y="819"/>
                  <a:pt x="779" y="816"/>
                </a:cubicBezTo>
                <a:cubicBezTo>
                  <a:pt x="784" y="811"/>
                  <a:pt x="789" y="807"/>
                  <a:pt x="795" y="801"/>
                </a:cubicBezTo>
                <a:cubicBezTo>
                  <a:pt x="821" y="773"/>
                  <a:pt x="844" y="744"/>
                  <a:pt x="864" y="712"/>
                </a:cubicBezTo>
                <a:cubicBezTo>
                  <a:pt x="883" y="680"/>
                  <a:pt x="898" y="645"/>
                  <a:pt x="910" y="605"/>
                </a:cubicBezTo>
                <a:cubicBezTo>
                  <a:pt x="918" y="574"/>
                  <a:pt x="924" y="543"/>
                  <a:pt x="927" y="510"/>
                </a:cubicBezTo>
                <a:cubicBezTo>
                  <a:pt x="929" y="479"/>
                  <a:pt x="929" y="448"/>
                  <a:pt x="925" y="417"/>
                </a:cubicBezTo>
                <a:cubicBezTo>
                  <a:pt x="922" y="393"/>
                  <a:pt x="918" y="373"/>
                  <a:pt x="912" y="354"/>
                </a:cubicBezTo>
                <a:cubicBezTo>
                  <a:pt x="907" y="334"/>
                  <a:pt x="900" y="316"/>
                  <a:pt x="892" y="294"/>
                </a:cubicBezTo>
                <a:cubicBezTo>
                  <a:pt x="890" y="289"/>
                  <a:pt x="887" y="284"/>
                  <a:pt x="884" y="279"/>
                </a:cubicBezTo>
                <a:cubicBezTo>
                  <a:pt x="881" y="271"/>
                  <a:pt x="877" y="263"/>
                  <a:pt x="875" y="256"/>
                </a:cubicBezTo>
                <a:lnTo>
                  <a:pt x="874" y="253"/>
                </a:lnTo>
                <a:lnTo>
                  <a:pt x="876" y="251"/>
                </a:lnTo>
                <a:close/>
                <a:moveTo>
                  <a:pt x="641" y="294"/>
                </a:moveTo>
                <a:lnTo>
                  <a:pt x="641" y="207"/>
                </a:lnTo>
                <a:cubicBezTo>
                  <a:pt x="641" y="199"/>
                  <a:pt x="650" y="192"/>
                  <a:pt x="656" y="186"/>
                </a:cubicBezTo>
                <a:lnTo>
                  <a:pt x="659" y="183"/>
                </a:lnTo>
                <a:cubicBezTo>
                  <a:pt x="662" y="180"/>
                  <a:pt x="667" y="175"/>
                  <a:pt x="672" y="169"/>
                </a:cubicBezTo>
                <a:cubicBezTo>
                  <a:pt x="687" y="154"/>
                  <a:pt x="706" y="135"/>
                  <a:pt x="713" y="129"/>
                </a:cubicBezTo>
                <a:lnTo>
                  <a:pt x="721" y="123"/>
                </a:lnTo>
                <a:lnTo>
                  <a:pt x="721" y="133"/>
                </a:lnTo>
                <a:cubicBezTo>
                  <a:pt x="721" y="138"/>
                  <a:pt x="721" y="143"/>
                  <a:pt x="721" y="149"/>
                </a:cubicBezTo>
                <a:cubicBezTo>
                  <a:pt x="720" y="173"/>
                  <a:pt x="719" y="200"/>
                  <a:pt x="731" y="210"/>
                </a:cubicBezTo>
                <a:cubicBezTo>
                  <a:pt x="742" y="220"/>
                  <a:pt x="760" y="219"/>
                  <a:pt x="778" y="219"/>
                </a:cubicBezTo>
                <a:cubicBezTo>
                  <a:pt x="788" y="218"/>
                  <a:pt x="798" y="218"/>
                  <a:pt x="808" y="219"/>
                </a:cubicBezTo>
                <a:lnTo>
                  <a:pt x="817" y="221"/>
                </a:lnTo>
                <a:lnTo>
                  <a:pt x="756" y="282"/>
                </a:lnTo>
                <a:cubicBezTo>
                  <a:pt x="755" y="283"/>
                  <a:pt x="754" y="284"/>
                  <a:pt x="753" y="285"/>
                </a:cubicBezTo>
                <a:cubicBezTo>
                  <a:pt x="748" y="291"/>
                  <a:pt x="740" y="299"/>
                  <a:pt x="733" y="299"/>
                </a:cubicBezTo>
                <a:lnTo>
                  <a:pt x="641" y="299"/>
                </a:lnTo>
                <a:lnTo>
                  <a:pt x="641" y="294"/>
                </a:lnTo>
                <a:close/>
                <a:moveTo>
                  <a:pt x="527" y="459"/>
                </a:moveTo>
                <a:cubicBezTo>
                  <a:pt x="555" y="432"/>
                  <a:pt x="587" y="399"/>
                  <a:pt x="587" y="398"/>
                </a:cubicBezTo>
                <a:lnTo>
                  <a:pt x="592" y="390"/>
                </a:lnTo>
                <a:lnTo>
                  <a:pt x="596" y="398"/>
                </a:lnTo>
                <a:cubicBezTo>
                  <a:pt x="623" y="451"/>
                  <a:pt x="621" y="501"/>
                  <a:pt x="602" y="540"/>
                </a:cubicBezTo>
                <a:cubicBezTo>
                  <a:pt x="591" y="563"/>
                  <a:pt x="574" y="582"/>
                  <a:pt x="554" y="596"/>
                </a:cubicBezTo>
                <a:cubicBezTo>
                  <a:pt x="534" y="611"/>
                  <a:pt x="510" y="621"/>
                  <a:pt x="485" y="624"/>
                </a:cubicBezTo>
                <a:cubicBezTo>
                  <a:pt x="442" y="630"/>
                  <a:pt x="396" y="618"/>
                  <a:pt x="359" y="581"/>
                </a:cubicBezTo>
                <a:cubicBezTo>
                  <a:pt x="339" y="561"/>
                  <a:pt x="326" y="537"/>
                  <a:pt x="319" y="512"/>
                </a:cubicBezTo>
                <a:cubicBezTo>
                  <a:pt x="313" y="486"/>
                  <a:pt x="313" y="460"/>
                  <a:pt x="320" y="435"/>
                </a:cubicBezTo>
                <a:cubicBezTo>
                  <a:pt x="327" y="410"/>
                  <a:pt x="341" y="386"/>
                  <a:pt x="359" y="368"/>
                </a:cubicBezTo>
                <a:cubicBezTo>
                  <a:pt x="378" y="349"/>
                  <a:pt x="401" y="335"/>
                  <a:pt x="429" y="328"/>
                </a:cubicBezTo>
                <a:cubicBezTo>
                  <a:pt x="447" y="324"/>
                  <a:pt x="471" y="323"/>
                  <a:pt x="493" y="326"/>
                </a:cubicBezTo>
                <a:cubicBezTo>
                  <a:pt x="513" y="329"/>
                  <a:pt x="532" y="336"/>
                  <a:pt x="542" y="346"/>
                </a:cubicBezTo>
                <a:lnTo>
                  <a:pt x="545" y="349"/>
                </a:lnTo>
                <a:lnTo>
                  <a:pt x="542" y="352"/>
                </a:lnTo>
                <a:cubicBezTo>
                  <a:pt x="535" y="361"/>
                  <a:pt x="516" y="379"/>
                  <a:pt x="497" y="397"/>
                </a:cubicBezTo>
                <a:cubicBezTo>
                  <a:pt x="472" y="422"/>
                  <a:pt x="444" y="449"/>
                  <a:pt x="441" y="455"/>
                </a:cubicBezTo>
                <a:cubicBezTo>
                  <a:pt x="436" y="463"/>
                  <a:pt x="434" y="471"/>
                  <a:pt x="434" y="479"/>
                </a:cubicBezTo>
                <a:cubicBezTo>
                  <a:pt x="435" y="487"/>
                  <a:pt x="438" y="493"/>
                  <a:pt x="443" y="498"/>
                </a:cubicBezTo>
                <a:cubicBezTo>
                  <a:pt x="450" y="503"/>
                  <a:pt x="457" y="506"/>
                  <a:pt x="464" y="506"/>
                </a:cubicBezTo>
                <a:cubicBezTo>
                  <a:pt x="472" y="506"/>
                  <a:pt x="479" y="503"/>
                  <a:pt x="487" y="498"/>
                </a:cubicBezTo>
                <a:cubicBezTo>
                  <a:pt x="490" y="496"/>
                  <a:pt x="508" y="479"/>
                  <a:pt x="527" y="459"/>
                </a:cubicBezTo>
                <a:close/>
                <a:moveTo>
                  <a:pt x="799" y="330"/>
                </a:moveTo>
                <a:cubicBezTo>
                  <a:pt x="807" y="322"/>
                  <a:pt x="816" y="312"/>
                  <a:pt x="823" y="308"/>
                </a:cubicBezTo>
                <a:lnTo>
                  <a:pt x="828" y="304"/>
                </a:lnTo>
                <a:lnTo>
                  <a:pt x="830" y="310"/>
                </a:lnTo>
                <a:cubicBezTo>
                  <a:pt x="832" y="319"/>
                  <a:pt x="836" y="328"/>
                  <a:pt x="840" y="338"/>
                </a:cubicBezTo>
                <a:cubicBezTo>
                  <a:pt x="844" y="349"/>
                  <a:pt x="849" y="362"/>
                  <a:pt x="852" y="375"/>
                </a:cubicBezTo>
                <a:cubicBezTo>
                  <a:pt x="862" y="413"/>
                  <a:pt x="866" y="453"/>
                  <a:pt x="864" y="493"/>
                </a:cubicBezTo>
                <a:cubicBezTo>
                  <a:pt x="863" y="531"/>
                  <a:pt x="856" y="570"/>
                  <a:pt x="843" y="604"/>
                </a:cubicBezTo>
                <a:cubicBezTo>
                  <a:pt x="838" y="620"/>
                  <a:pt x="831" y="636"/>
                  <a:pt x="823" y="652"/>
                </a:cubicBezTo>
                <a:cubicBezTo>
                  <a:pt x="816" y="666"/>
                  <a:pt x="808" y="680"/>
                  <a:pt x="800" y="693"/>
                </a:cubicBezTo>
                <a:cubicBezTo>
                  <a:pt x="794" y="702"/>
                  <a:pt x="789" y="708"/>
                  <a:pt x="782" y="717"/>
                </a:cubicBezTo>
                <a:lnTo>
                  <a:pt x="775" y="726"/>
                </a:lnTo>
                <a:cubicBezTo>
                  <a:pt x="709" y="809"/>
                  <a:pt x="615" y="858"/>
                  <a:pt x="515" y="871"/>
                </a:cubicBezTo>
                <a:cubicBezTo>
                  <a:pt x="415" y="883"/>
                  <a:pt x="311" y="858"/>
                  <a:pt x="224" y="793"/>
                </a:cubicBezTo>
                <a:lnTo>
                  <a:pt x="216" y="787"/>
                </a:lnTo>
                <a:cubicBezTo>
                  <a:pt x="204" y="777"/>
                  <a:pt x="195" y="769"/>
                  <a:pt x="187" y="761"/>
                </a:cubicBezTo>
                <a:cubicBezTo>
                  <a:pt x="179" y="753"/>
                  <a:pt x="171" y="745"/>
                  <a:pt x="161" y="734"/>
                </a:cubicBezTo>
                <a:cubicBezTo>
                  <a:pt x="153" y="725"/>
                  <a:pt x="131" y="693"/>
                  <a:pt x="124" y="682"/>
                </a:cubicBezTo>
                <a:cubicBezTo>
                  <a:pt x="83" y="612"/>
                  <a:pt x="64" y="536"/>
                  <a:pt x="66" y="460"/>
                </a:cubicBezTo>
                <a:cubicBezTo>
                  <a:pt x="69" y="384"/>
                  <a:pt x="93" y="310"/>
                  <a:pt x="139" y="246"/>
                </a:cubicBezTo>
                <a:cubicBezTo>
                  <a:pt x="179" y="189"/>
                  <a:pt x="233" y="143"/>
                  <a:pt x="296" y="113"/>
                </a:cubicBezTo>
                <a:cubicBezTo>
                  <a:pt x="356" y="84"/>
                  <a:pt x="424" y="70"/>
                  <a:pt x="492" y="76"/>
                </a:cubicBezTo>
                <a:cubicBezTo>
                  <a:pt x="513" y="78"/>
                  <a:pt x="546" y="83"/>
                  <a:pt x="576" y="91"/>
                </a:cubicBezTo>
                <a:cubicBezTo>
                  <a:pt x="599" y="97"/>
                  <a:pt x="619" y="104"/>
                  <a:pt x="631" y="112"/>
                </a:cubicBezTo>
                <a:lnTo>
                  <a:pt x="636" y="115"/>
                </a:lnTo>
                <a:lnTo>
                  <a:pt x="631" y="119"/>
                </a:lnTo>
                <a:cubicBezTo>
                  <a:pt x="627" y="123"/>
                  <a:pt x="610" y="139"/>
                  <a:pt x="597" y="154"/>
                </a:cubicBezTo>
                <a:cubicBezTo>
                  <a:pt x="588" y="163"/>
                  <a:pt x="581" y="172"/>
                  <a:pt x="580" y="175"/>
                </a:cubicBezTo>
                <a:cubicBezTo>
                  <a:pt x="576" y="185"/>
                  <a:pt x="577" y="237"/>
                  <a:pt x="577" y="266"/>
                </a:cubicBezTo>
                <a:lnTo>
                  <a:pt x="577" y="283"/>
                </a:lnTo>
                <a:lnTo>
                  <a:pt x="577" y="289"/>
                </a:lnTo>
                <a:lnTo>
                  <a:pt x="571" y="287"/>
                </a:lnTo>
                <a:cubicBezTo>
                  <a:pt x="563" y="284"/>
                  <a:pt x="557" y="281"/>
                  <a:pt x="551" y="279"/>
                </a:cubicBezTo>
                <a:cubicBezTo>
                  <a:pt x="534" y="272"/>
                  <a:pt x="520" y="266"/>
                  <a:pt x="496" y="262"/>
                </a:cubicBezTo>
                <a:cubicBezTo>
                  <a:pt x="480" y="260"/>
                  <a:pt x="466" y="260"/>
                  <a:pt x="452" y="261"/>
                </a:cubicBezTo>
                <a:cubicBezTo>
                  <a:pt x="438" y="262"/>
                  <a:pt x="424" y="264"/>
                  <a:pt x="409" y="268"/>
                </a:cubicBezTo>
                <a:cubicBezTo>
                  <a:pt x="360" y="281"/>
                  <a:pt x="338" y="301"/>
                  <a:pt x="307" y="330"/>
                </a:cubicBezTo>
                <a:lnTo>
                  <a:pt x="304" y="333"/>
                </a:lnTo>
                <a:cubicBezTo>
                  <a:pt x="301" y="336"/>
                  <a:pt x="299" y="339"/>
                  <a:pt x="297" y="342"/>
                </a:cubicBezTo>
                <a:lnTo>
                  <a:pt x="294" y="346"/>
                </a:lnTo>
                <a:cubicBezTo>
                  <a:pt x="268" y="382"/>
                  <a:pt x="255" y="421"/>
                  <a:pt x="252" y="458"/>
                </a:cubicBezTo>
                <a:cubicBezTo>
                  <a:pt x="249" y="496"/>
                  <a:pt x="256" y="534"/>
                  <a:pt x="272" y="567"/>
                </a:cubicBezTo>
                <a:cubicBezTo>
                  <a:pt x="288" y="600"/>
                  <a:pt x="312" y="628"/>
                  <a:pt x="342" y="650"/>
                </a:cubicBezTo>
                <a:cubicBezTo>
                  <a:pt x="371" y="671"/>
                  <a:pt x="407" y="685"/>
                  <a:pt x="446" y="688"/>
                </a:cubicBezTo>
                <a:cubicBezTo>
                  <a:pt x="475" y="691"/>
                  <a:pt x="501" y="688"/>
                  <a:pt x="525" y="681"/>
                </a:cubicBezTo>
                <a:cubicBezTo>
                  <a:pt x="552" y="673"/>
                  <a:pt x="575" y="660"/>
                  <a:pt x="595" y="645"/>
                </a:cubicBezTo>
                <a:lnTo>
                  <a:pt x="599" y="643"/>
                </a:lnTo>
                <a:cubicBezTo>
                  <a:pt x="602" y="640"/>
                  <a:pt x="605" y="638"/>
                  <a:pt x="608" y="635"/>
                </a:cubicBezTo>
                <a:cubicBezTo>
                  <a:pt x="614" y="628"/>
                  <a:pt x="618" y="624"/>
                  <a:pt x="621" y="621"/>
                </a:cubicBezTo>
                <a:cubicBezTo>
                  <a:pt x="626" y="616"/>
                  <a:pt x="630" y="612"/>
                  <a:pt x="642" y="596"/>
                </a:cubicBezTo>
                <a:cubicBezTo>
                  <a:pt x="657" y="576"/>
                  <a:pt x="668" y="551"/>
                  <a:pt x="674" y="524"/>
                </a:cubicBezTo>
                <a:cubicBezTo>
                  <a:pt x="680" y="497"/>
                  <a:pt x="682" y="468"/>
                  <a:pt x="678" y="442"/>
                </a:cubicBezTo>
                <a:cubicBezTo>
                  <a:pt x="673" y="413"/>
                  <a:pt x="668" y="403"/>
                  <a:pt x="662" y="391"/>
                </a:cubicBezTo>
                <a:cubicBezTo>
                  <a:pt x="659" y="384"/>
                  <a:pt x="656" y="378"/>
                  <a:pt x="653" y="369"/>
                </a:cubicBezTo>
                <a:lnTo>
                  <a:pt x="651" y="363"/>
                </a:lnTo>
                <a:lnTo>
                  <a:pt x="657" y="363"/>
                </a:lnTo>
                <a:lnTo>
                  <a:pt x="674" y="363"/>
                </a:lnTo>
                <a:cubicBezTo>
                  <a:pt x="704" y="363"/>
                  <a:pt x="756" y="364"/>
                  <a:pt x="765" y="360"/>
                </a:cubicBezTo>
                <a:cubicBezTo>
                  <a:pt x="773" y="357"/>
                  <a:pt x="782" y="348"/>
                  <a:pt x="789" y="341"/>
                </a:cubicBezTo>
                <a:lnTo>
                  <a:pt x="793" y="336"/>
                </a:lnTo>
                <a:cubicBezTo>
                  <a:pt x="795" y="334"/>
                  <a:pt x="797" y="332"/>
                  <a:pt x="799" y="3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520;p45">
            <a:extLst>
              <a:ext uri="{FF2B5EF4-FFF2-40B4-BE49-F238E27FC236}">
                <a16:creationId xmlns:a16="http://schemas.microsoft.com/office/drawing/2014/main" id="{1F66C5AA-841E-C295-4C13-AC9AEBBE1956}"/>
              </a:ext>
            </a:extLst>
          </p:cNvPr>
          <p:cNvSpPr/>
          <p:nvPr/>
        </p:nvSpPr>
        <p:spPr>
          <a:xfrm>
            <a:off x="2497061" y="5022252"/>
            <a:ext cx="134710" cy="129281"/>
          </a:xfrm>
          <a:custGeom>
            <a:avLst/>
            <a:gdLst/>
            <a:ahLst/>
            <a:cxnLst/>
            <a:rect l="l" t="t" r="r" b="b"/>
            <a:pathLst>
              <a:path w="930" h="942" extrusionOk="0">
                <a:moveTo>
                  <a:pt x="876" y="251"/>
                </a:moveTo>
                <a:cubicBezTo>
                  <a:pt x="885" y="244"/>
                  <a:pt x="893" y="236"/>
                  <a:pt x="901" y="227"/>
                </a:cubicBezTo>
                <a:cubicBezTo>
                  <a:pt x="905" y="223"/>
                  <a:pt x="909" y="219"/>
                  <a:pt x="913" y="216"/>
                </a:cubicBezTo>
                <a:lnTo>
                  <a:pt x="916" y="213"/>
                </a:lnTo>
                <a:cubicBezTo>
                  <a:pt x="920" y="209"/>
                  <a:pt x="925" y="204"/>
                  <a:pt x="926" y="196"/>
                </a:cubicBezTo>
                <a:cubicBezTo>
                  <a:pt x="930" y="167"/>
                  <a:pt x="917" y="158"/>
                  <a:pt x="899" y="156"/>
                </a:cubicBezTo>
                <a:cubicBezTo>
                  <a:pt x="890" y="155"/>
                  <a:pt x="881" y="155"/>
                  <a:pt x="872" y="155"/>
                </a:cubicBezTo>
                <a:lnTo>
                  <a:pt x="865" y="155"/>
                </a:lnTo>
                <a:lnTo>
                  <a:pt x="785" y="155"/>
                </a:lnTo>
                <a:lnTo>
                  <a:pt x="785" y="75"/>
                </a:lnTo>
                <a:cubicBezTo>
                  <a:pt x="785" y="71"/>
                  <a:pt x="785" y="67"/>
                  <a:pt x="785" y="62"/>
                </a:cubicBezTo>
                <a:cubicBezTo>
                  <a:pt x="785" y="43"/>
                  <a:pt x="786" y="28"/>
                  <a:pt x="771" y="17"/>
                </a:cubicBezTo>
                <a:cubicBezTo>
                  <a:pt x="748" y="0"/>
                  <a:pt x="726" y="23"/>
                  <a:pt x="708" y="43"/>
                </a:cubicBezTo>
                <a:cubicBezTo>
                  <a:pt x="700" y="52"/>
                  <a:pt x="692" y="60"/>
                  <a:pt x="685" y="64"/>
                </a:cubicBezTo>
                <a:lnTo>
                  <a:pt x="682" y="65"/>
                </a:lnTo>
                <a:lnTo>
                  <a:pt x="680" y="64"/>
                </a:lnTo>
                <a:cubicBezTo>
                  <a:pt x="606" y="24"/>
                  <a:pt x="520" y="7"/>
                  <a:pt x="435" y="13"/>
                </a:cubicBezTo>
                <a:cubicBezTo>
                  <a:pt x="351" y="19"/>
                  <a:pt x="268" y="46"/>
                  <a:pt x="198" y="96"/>
                </a:cubicBezTo>
                <a:cubicBezTo>
                  <a:pt x="188" y="104"/>
                  <a:pt x="178" y="111"/>
                  <a:pt x="169" y="119"/>
                </a:cubicBezTo>
                <a:cubicBezTo>
                  <a:pt x="159" y="127"/>
                  <a:pt x="150" y="135"/>
                  <a:pt x="142" y="143"/>
                </a:cubicBezTo>
                <a:cubicBezTo>
                  <a:pt x="137" y="148"/>
                  <a:pt x="127" y="158"/>
                  <a:pt x="118" y="168"/>
                </a:cubicBezTo>
                <a:cubicBezTo>
                  <a:pt x="109" y="179"/>
                  <a:pt x="99" y="191"/>
                  <a:pt x="94" y="199"/>
                </a:cubicBezTo>
                <a:cubicBezTo>
                  <a:pt x="60" y="246"/>
                  <a:pt x="35" y="295"/>
                  <a:pt x="20" y="348"/>
                </a:cubicBezTo>
                <a:cubicBezTo>
                  <a:pt x="5" y="401"/>
                  <a:pt x="0" y="457"/>
                  <a:pt x="5" y="519"/>
                </a:cubicBezTo>
                <a:cubicBezTo>
                  <a:pt x="10" y="584"/>
                  <a:pt x="32" y="648"/>
                  <a:pt x="64" y="704"/>
                </a:cubicBezTo>
                <a:cubicBezTo>
                  <a:pt x="98" y="763"/>
                  <a:pt x="143" y="814"/>
                  <a:pt x="192" y="849"/>
                </a:cubicBezTo>
                <a:cubicBezTo>
                  <a:pt x="227" y="873"/>
                  <a:pt x="261" y="892"/>
                  <a:pt x="297" y="906"/>
                </a:cubicBezTo>
                <a:cubicBezTo>
                  <a:pt x="333" y="921"/>
                  <a:pt x="372" y="930"/>
                  <a:pt x="417" y="935"/>
                </a:cubicBezTo>
                <a:cubicBezTo>
                  <a:pt x="475" y="942"/>
                  <a:pt x="533" y="936"/>
                  <a:pt x="586" y="922"/>
                </a:cubicBezTo>
                <a:cubicBezTo>
                  <a:pt x="645" y="906"/>
                  <a:pt x="698" y="879"/>
                  <a:pt x="739" y="848"/>
                </a:cubicBezTo>
                <a:lnTo>
                  <a:pt x="768" y="825"/>
                </a:lnTo>
                <a:cubicBezTo>
                  <a:pt x="772" y="822"/>
                  <a:pt x="775" y="819"/>
                  <a:pt x="779" y="816"/>
                </a:cubicBezTo>
                <a:cubicBezTo>
                  <a:pt x="784" y="811"/>
                  <a:pt x="789" y="807"/>
                  <a:pt x="795" y="801"/>
                </a:cubicBezTo>
                <a:cubicBezTo>
                  <a:pt x="821" y="773"/>
                  <a:pt x="844" y="744"/>
                  <a:pt x="864" y="712"/>
                </a:cubicBezTo>
                <a:cubicBezTo>
                  <a:pt x="883" y="680"/>
                  <a:pt x="898" y="645"/>
                  <a:pt x="910" y="605"/>
                </a:cubicBezTo>
                <a:cubicBezTo>
                  <a:pt x="918" y="574"/>
                  <a:pt x="924" y="543"/>
                  <a:pt x="927" y="510"/>
                </a:cubicBezTo>
                <a:cubicBezTo>
                  <a:pt x="929" y="479"/>
                  <a:pt x="929" y="448"/>
                  <a:pt x="925" y="417"/>
                </a:cubicBezTo>
                <a:cubicBezTo>
                  <a:pt x="922" y="393"/>
                  <a:pt x="918" y="373"/>
                  <a:pt x="912" y="354"/>
                </a:cubicBezTo>
                <a:cubicBezTo>
                  <a:pt x="907" y="334"/>
                  <a:pt x="900" y="316"/>
                  <a:pt x="892" y="294"/>
                </a:cubicBezTo>
                <a:cubicBezTo>
                  <a:pt x="890" y="289"/>
                  <a:pt x="887" y="284"/>
                  <a:pt x="884" y="279"/>
                </a:cubicBezTo>
                <a:cubicBezTo>
                  <a:pt x="881" y="271"/>
                  <a:pt x="877" y="263"/>
                  <a:pt x="875" y="256"/>
                </a:cubicBezTo>
                <a:lnTo>
                  <a:pt x="874" y="253"/>
                </a:lnTo>
                <a:lnTo>
                  <a:pt x="876" y="251"/>
                </a:lnTo>
                <a:close/>
                <a:moveTo>
                  <a:pt x="641" y="294"/>
                </a:moveTo>
                <a:lnTo>
                  <a:pt x="641" y="207"/>
                </a:lnTo>
                <a:cubicBezTo>
                  <a:pt x="641" y="199"/>
                  <a:pt x="650" y="192"/>
                  <a:pt x="656" y="186"/>
                </a:cubicBezTo>
                <a:lnTo>
                  <a:pt x="659" y="183"/>
                </a:lnTo>
                <a:cubicBezTo>
                  <a:pt x="662" y="180"/>
                  <a:pt x="667" y="175"/>
                  <a:pt x="672" y="169"/>
                </a:cubicBezTo>
                <a:cubicBezTo>
                  <a:pt x="687" y="154"/>
                  <a:pt x="706" y="135"/>
                  <a:pt x="713" y="129"/>
                </a:cubicBezTo>
                <a:lnTo>
                  <a:pt x="721" y="123"/>
                </a:lnTo>
                <a:lnTo>
                  <a:pt x="721" y="133"/>
                </a:lnTo>
                <a:cubicBezTo>
                  <a:pt x="721" y="138"/>
                  <a:pt x="721" y="143"/>
                  <a:pt x="721" y="149"/>
                </a:cubicBezTo>
                <a:cubicBezTo>
                  <a:pt x="720" y="173"/>
                  <a:pt x="719" y="200"/>
                  <a:pt x="731" y="210"/>
                </a:cubicBezTo>
                <a:cubicBezTo>
                  <a:pt x="742" y="220"/>
                  <a:pt x="760" y="219"/>
                  <a:pt x="778" y="219"/>
                </a:cubicBezTo>
                <a:cubicBezTo>
                  <a:pt x="788" y="218"/>
                  <a:pt x="798" y="218"/>
                  <a:pt x="808" y="219"/>
                </a:cubicBezTo>
                <a:lnTo>
                  <a:pt x="817" y="221"/>
                </a:lnTo>
                <a:lnTo>
                  <a:pt x="756" y="282"/>
                </a:lnTo>
                <a:cubicBezTo>
                  <a:pt x="755" y="283"/>
                  <a:pt x="754" y="284"/>
                  <a:pt x="753" y="285"/>
                </a:cubicBezTo>
                <a:cubicBezTo>
                  <a:pt x="748" y="291"/>
                  <a:pt x="740" y="299"/>
                  <a:pt x="733" y="299"/>
                </a:cubicBezTo>
                <a:lnTo>
                  <a:pt x="641" y="299"/>
                </a:lnTo>
                <a:lnTo>
                  <a:pt x="641" y="294"/>
                </a:lnTo>
                <a:close/>
                <a:moveTo>
                  <a:pt x="527" y="459"/>
                </a:moveTo>
                <a:cubicBezTo>
                  <a:pt x="555" y="432"/>
                  <a:pt x="587" y="399"/>
                  <a:pt x="587" y="398"/>
                </a:cubicBezTo>
                <a:lnTo>
                  <a:pt x="592" y="390"/>
                </a:lnTo>
                <a:lnTo>
                  <a:pt x="596" y="398"/>
                </a:lnTo>
                <a:cubicBezTo>
                  <a:pt x="623" y="451"/>
                  <a:pt x="621" y="501"/>
                  <a:pt x="602" y="540"/>
                </a:cubicBezTo>
                <a:cubicBezTo>
                  <a:pt x="591" y="563"/>
                  <a:pt x="574" y="582"/>
                  <a:pt x="554" y="596"/>
                </a:cubicBezTo>
                <a:cubicBezTo>
                  <a:pt x="534" y="611"/>
                  <a:pt x="510" y="621"/>
                  <a:pt x="485" y="624"/>
                </a:cubicBezTo>
                <a:cubicBezTo>
                  <a:pt x="442" y="630"/>
                  <a:pt x="396" y="618"/>
                  <a:pt x="359" y="581"/>
                </a:cubicBezTo>
                <a:cubicBezTo>
                  <a:pt x="339" y="561"/>
                  <a:pt x="326" y="537"/>
                  <a:pt x="319" y="512"/>
                </a:cubicBezTo>
                <a:cubicBezTo>
                  <a:pt x="313" y="486"/>
                  <a:pt x="313" y="460"/>
                  <a:pt x="320" y="435"/>
                </a:cubicBezTo>
                <a:cubicBezTo>
                  <a:pt x="327" y="410"/>
                  <a:pt x="341" y="386"/>
                  <a:pt x="359" y="368"/>
                </a:cubicBezTo>
                <a:cubicBezTo>
                  <a:pt x="378" y="349"/>
                  <a:pt x="401" y="335"/>
                  <a:pt x="429" y="328"/>
                </a:cubicBezTo>
                <a:cubicBezTo>
                  <a:pt x="447" y="324"/>
                  <a:pt x="471" y="323"/>
                  <a:pt x="493" y="326"/>
                </a:cubicBezTo>
                <a:cubicBezTo>
                  <a:pt x="513" y="329"/>
                  <a:pt x="532" y="336"/>
                  <a:pt x="542" y="346"/>
                </a:cubicBezTo>
                <a:lnTo>
                  <a:pt x="545" y="349"/>
                </a:lnTo>
                <a:lnTo>
                  <a:pt x="542" y="352"/>
                </a:lnTo>
                <a:cubicBezTo>
                  <a:pt x="535" y="361"/>
                  <a:pt x="516" y="379"/>
                  <a:pt x="497" y="397"/>
                </a:cubicBezTo>
                <a:cubicBezTo>
                  <a:pt x="472" y="422"/>
                  <a:pt x="444" y="449"/>
                  <a:pt x="441" y="455"/>
                </a:cubicBezTo>
                <a:cubicBezTo>
                  <a:pt x="436" y="463"/>
                  <a:pt x="434" y="471"/>
                  <a:pt x="434" y="479"/>
                </a:cubicBezTo>
                <a:cubicBezTo>
                  <a:pt x="435" y="487"/>
                  <a:pt x="438" y="493"/>
                  <a:pt x="443" y="498"/>
                </a:cubicBezTo>
                <a:cubicBezTo>
                  <a:pt x="450" y="503"/>
                  <a:pt x="457" y="506"/>
                  <a:pt x="464" y="506"/>
                </a:cubicBezTo>
                <a:cubicBezTo>
                  <a:pt x="472" y="506"/>
                  <a:pt x="479" y="503"/>
                  <a:pt x="487" y="498"/>
                </a:cubicBezTo>
                <a:cubicBezTo>
                  <a:pt x="490" y="496"/>
                  <a:pt x="508" y="479"/>
                  <a:pt x="527" y="459"/>
                </a:cubicBezTo>
                <a:close/>
                <a:moveTo>
                  <a:pt x="799" y="330"/>
                </a:moveTo>
                <a:cubicBezTo>
                  <a:pt x="807" y="322"/>
                  <a:pt x="816" y="312"/>
                  <a:pt x="823" y="308"/>
                </a:cubicBezTo>
                <a:lnTo>
                  <a:pt x="828" y="304"/>
                </a:lnTo>
                <a:lnTo>
                  <a:pt x="830" y="310"/>
                </a:lnTo>
                <a:cubicBezTo>
                  <a:pt x="832" y="319"/>
                  <a:pt x="836" y="328"/>
                  <a:pt x="840" y="338"/>
                </a:cubicBezTo>
                <a:cubicBezTo>
                  <a:pt x="844" y="349"/>
                  <a:pt x="849" y="362"/>
                  <a:pt x="852" y="375"/>
                </a:cubicBezTo>
                <a:cubicBezTo>
                  <a:pt x="862" y="413"/>
                  <a:pt x="866" y="453"/>
                  <a:pt x="864" y="493"/>
                </a:cubicBezTo>
                <a:cubicBezTo>
                  <a:pt x="863" y="531"/>
                  <a:pt x="856" y="570"/>
                  <a:pt x="843" y="604"/>
                </a:cubicBezTo>
                <a:cubicBezTo>
                  <a:pt x="838" y="620"/>
                  <a:pt x="831" y="636"/>
                  <a:pt x="823" y="652"/>
                </a:cubicBezTo>
                <a:cubicBezTo>
                  <a:pt x="816" y="666"/>
                  <a:pt x="808" y="680"/>
                  <a:pt x="800" y="693"/>
                </a:cubicBezTo>
                <a:cubicBezTo>
                  <a:pt x="794" y="702"/>
                  <a:pt x="789" y="708"/>
                  <a:pt x="782" y="717"/>
                </a:cubicBezTo>
                <a:lnTo>
                  <a:pt x="775" y="726"/>
                </a:lnTo>
                <a:cubicBezTo>
                  <a:pt x="709" y="809"/>
                  <a:pt x="615" y="858"/>
                  <a:pt x="515" y="871"/>
                </a:cubicBezTo>
                <a:cubicBezTo>
                  <a:pt x="415" y="883"/>
                  <a:pt x="311" y="858"/>
                  <a:pt x="224" y="793"/>
                </a:cubicBezTo>
                <a:lnTo>
                  <a:pt x="216" y="787"/>
                </a:lnTo>
                <a:cubicBezTo>
                  <a:pt x="204" y="777"/>
                  <a:pt x="195" y="769"/>
                  <a:pt x="187" y="761"/>
                </a:cubicBezTo>
                <a:cubicBezTo>
                  <a:pt x="179" y="753"/>
                  <a:pt x="171" y="745"/>
                  <a:pt x="161" y="734"/>
                </a:cubicBezTo>
                <a:cubicBezTo>
                  <a:pt x="153" y="725"/>
                  <a:pt x="131" y="693"/>
                  <a:pt x="124" y="682"/>
                </a:cubicBezTo>
                <a:cubicBezTo>
                  <a:pt x="83" y="612"/>
                  <a:pt x="64" y="536"/>
                  <a:pt x="66" y="460"/>
                </a:cubicBezTo>
                <a:cubicBezTo>
                  <a:pt x="69" y="384"/>
                  <a:pt x="93" y="310"/>
                  <a:pt x="139" y="246"/>
                </a:cubicBezTo>
                <a:cubicBezTo>
                  <a:pt x="179" y="189"/>
                  <a:pt x="233" y="143"/>
                  <a:pt x="296" y="113"/>
                </a:cubicBezTo>
                <a:cubicBezTo>
                  <a:pt x="356" y="84"/>
                  <a:pt x="424" y="70"/>
                  <a:pt x="492" y="76"/>
                </a:cubicBezTo>
                <a:cubicBezTo>
                  <a:pt x="513" y="78"/>
                  <a:pt x="546" y="83"/>
                  <a:pt x="576" y="91"/>
                </a:cubicBezTo>
                <a:cubicBezTo>
                  <a:pt x="599" y="97"/>
                  <a:pt x="619" y="104"/>
                  <a:pt x="631" y="112"/>
                </a:cubicBezTo>
                <a:lnTo>
                  <a:pt x="636" y="115"/>
                </a:lnTo>
                <a:lnTo>
                  <a:pt x="631" y="119"/>
                </a:lnTo>
                <a:cubicBezTo>
                  <a:pt x="627" y="123"/>
                  <a:pt x="610" y="139"/>
                  <a:pt x="597" y="154"/>
                </a:cubicBezTo>
                <a:cubicBezTo>
                  <a:pt x="588" y="163"/>
                  <a:pt x="581" y="172"/>
                  <a:pt x="580" y="175"/>
                </a:cubicBezTo>
                <a:cubicBezTo>
                  <a:pt x="576" y="185"/>
                  <a:pt x="577" y="237"/>
                  <a:pt x="577" y="266"/>
                </a:cubicBezTo>
                <a:lnTo>
                  <a:pt x="577" y="283"/>
                </a:lnTo>
                <a:lnTo>
                  <a:pt x="577" y="289"/>
                </a:lnTo>
                <a:lnTo>
                  <a:pt x="571" y="287"/>
                </a:lnTo>
                <a:cubicBezTo>
                  <a:pt x="563" y="284"/>
                  <a:pt x="557" y="281"/>
                  <a:pt x="551" y="279"/>
                </a:cubicBezTo>
                <a:cubicBezTo>
                  <a:pt x="534" y="272"/>
                  <a:pt x="520" y="266"/>
                  <a:pt x="496" y="262"/>
                </a:cubicBezTo>
                <a:cubicBezTo>
                  <a:pt x="480" y="260"/>
                  <a:pt x="466" y="260"/>
                  <a:pt x="452" y="261"/>
                </a:cubicBezTo>
                <a:cubicBezTo>
                  <a:pt x="438" y="262"/>
                  <a:pt x="424" y="264"/>
                  <a:pt x="409" y="268"/>
                </a:cubicBezTo>
                <a:cubicBezTo>
                  <a:pt x="360" y="281"/>
                  <a:pt x="338" y="301"/>
                  <a:pt x="307" y="330"/>
                </a:cubicBezTo>
                <a:lnTo>
                  <a:pt x="304" y="333"/>
                </a:lnTo>
                <a:cubicBezTo>
                  <a:pt x="301" y="336"/>
                  <a:pt x="299" y="339"/>
                  <a:pt x="297" y="342"/>
                </a:cubicBezTo>
                <a:lnTo>
                  <a:pt x="294" y="346"/>
                </a:lnTo>
                <a:cubicBezTo>
                  <a:pt x="268" y="382"/>
                  <a:pt x="255" y="421"/>
                  <a:pt x="252" y="458"/>
                </a:cubicBezTo>
                <a:cubicBezTo>
                  <a:pt x="249" y="496"/>
                  <a:pt x="256" y="534"/>
                  <a:pt x="272" y="567"/>
                </a:cubicBezTo>
                <a:cubicBezTo>
                  <a:pt x="288" y="600"/>
                  <a:pt x="312" y="628"/>
                  <a:pt x="342" y="650"/>
                </a:cubicBezTo>
                <a:cubicBezTo>
                  <a:pt x="371" y="671"/>
                  <a:pt x="407" y="685"/>
                  <a:pt x="446" y="688"/>
                </a:cubicBezTo>
                <a:cubicBezTo>
                  <a:pt x="475" y="691"/>
                  <a:pt x="501" y="688"/>
                  <a:pt x="525" y="681"/>
                </a:cubicBezTo>
                <a:cubicBezTo>
                  <a:pt x="552" y="673"/>
                  <a:pt x="575" y="660"/>
                  <a:pt x="595" y="645"/>
                </a:cubicBezTo>
                <a:lnTo>
                  <a:pt x="599" y="643"/>
                </a:lnTo>
                <a:cubicBezTo>
                  <a:pt x="602" y="640"/>
                  <a:pt x="605" y="638"/>
                  <a:pt x="608" y="635"/>
                </a:cubicBezTo>
                <a:cubicBezTo>
                  <a:pt x="614" y="628"/>
                  <a:pt x="618" y="624"/>
                  <a:pt x="621" y="621"/>
                </a:cubicBezTo>
                <a:cubicBezTo>
                  <a:pt x="626" y="616"/>
                  <a:pt x="630" y="612"/>
                  <a:pt x="642" y="596"/>
                </a:cubicBezTo>
                <a:cubicBezTo>
                  <a:pt x="657" y="576"/>
                  <a:pt x="668" y="551"/>
                  <a:pt x="674" y="524"/>
                </a:cubicBezTo>
                <a:cubicBezTo>
                  <a:pt x="680" y="497"/>
                  <a:pt x="682" y="468"/>
                  <a:pt x="678" y="442"/>
                </a:cubicBezTo>
                <a:cubicBezTo>
                  <a:pt x="673" y="413"/>
                  <a:pt x="668" y="403"/>
                  <a:pt x="662" y="391"/>
                </a:cubicBezTo>
                <a:cubicBezTo>
                  <a:pt x="659" y="384"/>
                  <a:pt x="656" y="378"/>
                  <a:pt x="653" y="369"/>
                </a:cubicBezTo>
                <a:lnTo>
                  <a:pt x="651" y="363"/>
                </a:lnTo>
                <a:lnTo>
                  <a:pt x="657" y="363"/>
                </a:lnTo>
                <a:lnTo>
                  <a:pt x="674" y="363"/>
                </a:lnTo>
                <a:cubicBezTo>
                  <a:pt x="704" y="363"/>
                  <a:pt x="756" y="364"/>
                  <a:pt x="765" y="360"/>
                </a:cubicBezTo>
                <a:cubicBezTo>
                  <a:pt x="773" y="357"/>
                  <a:pt x="782" y="348"/>
                  <a:pt x="789" y="341"/>
                </a:cubicBezTo>
                <a:lnTo>
                  <a:pt x="793" y="336"/>
                </a:lnTo>
                <a:cubicBezTo>
                  <a:pt x="795" y="334"/>
                  <a:pt x="797" y="332"/>
                  <a:pt x="799" y="3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0094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B60A9885AB9E547AEF660D67CA3ACDC" ma:contentTypeVersion="15" ma:contentTypeDescription="Crie um novo documento." ma:contentTypeScope="" ma:versionID="00d979da6c1a308945a2ad286c457ce9">
  <xsd:schema xmlns:xsd="http://www.w3.org/2001/XMLSchema" xmlns:xs="http://www.w3.org/2001/XMLSchema" xmlns:p="http://schemas.microsoft.com/office/2006/metadata/properties" xmlns:ns2="262058a0-b311-438c-9077-aaba4124baf5" xmlns:ns3="8f4a5ac0-b731-4dc6-8a23-cc99f2aa7e07" targetNamespace="http://schemas.microsoft.com/office/2006/metadata/properties" ma:root="true" ma:fieldsID="14d098f12575cbd1579aae7f3c26298a" ns2:_="" ns3:_="">
    <xsd:import namespace="262058a0-b311-438c-9077-aaba4124baf5"/>
    <xsd:import namespace="8f4a5ac0-b731-4dc6-8a23-cc99f2aa7e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058a0-b311-438c-9077-aaba4124ba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d5949dc0-332d-4f90-9758-939af5d309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4a5ac0-b731-4dc6-8a23-cc99f2aa7e0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508c22f-bff1-4a3e-8e2a-58a84707fa3f}" ma:internalName="TaxCatchAll" ma:showField="CatchAllData" ma:web="8f4a5ac0-b731-4dc6-8a23-cc99f2aa7e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62058a0-b311-438c-9077-aaba4124baf5">
      <Terms xmlns="http://schemas.microsoft.com/office/infopath/2007/PartnerControls"/>
    </lcf76f155ced4ddcb4097134ff3c332f>
    <TaxCatchAll xmlns="8f4a5ac0-b731-4dc6-8a23-cc99f2aa7e0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C59387-51A2-43FB-9FC9-86E5BFE73CBE}"/>
</file>

<file path=customXml/itemProps2.xml><?xml version="1.0" encoding="utf-8"?>
<ds:datastoreItem xmlns:ds="http://schemas.openxmlformats.org/officeDocument/2006/customXml" ds:itemID="{555FDF70-6F3A-4878-B26A-F052CBAAE712}">
  <ds:schemaRefs>
    <ds:schemaRef ds:uri="http://schemas.microsoft.com/office/2006/metadata/properties"/>
    <ds:schemaRef ds:uri="http://schemas.microsoft.com/office/infopath/2007/PartnerControls"/>
    <ds:schemaRef ds:uri="3c74b74c-06b2-4f9a-9159-e0e631d4035e"/>
    <ds:schemaRef ds:uri="6878ecc8-94ee-47a1-b723-013922f72101"/>
  </ds:schemaRefs>
</ds:datastoreItem>
</file>

<file path=customXml/itemProps3.xml><?xml version="1.0" encoding="utf-8"?>
<ds:datastoreItem xmlns:ds="http://schemas.openxmlformats.org/officeDocument/2006/customXml" ds:itemID="{C0B36A0B-3015-4245-93D3-3BD998B27D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542</Words>
  <Application>Microsoft Office PowerPoint</Application>
  <PresentationFormat>Apresentação na tela (16:10)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Roboto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Othon Veloso Schenatto</dc:creator>
  <cp:lastModifiedBy>Bernardete Guerra de Mello</cp:lastModifiedBy>
  <cp:revision>543</cp:revision>
  <dcterms:created xsi:type="dcterms:W3CDTF">2023-01-16T18:25:53Z</dcterms:created>
  <dcterms:modified xsi:type="dcterms:W3CDTF">2025-02-11T15:36:25Z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0x0101003B60A9885AB9E547AEF660D67CA3ACDC</vt:lpwstr>
  </property>
  <property fmtid="{D5CDD505-2E9C-101B-9397-08002B2CF9AE}" pid="3" name="MediaServiceImageTags">
    <vt:lpwstr/>
  </property>
</Properties>
</file>